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227"/>
    <a:srgbClr val="151D45"/>
    <a:srgbClr val="1B2454"/>
    <a:srgbClr val="5750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95" d="100"/>
          <a:sy n="95" d="100"/>
        </p:scale>
        <p:origin x="163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BOURG Mathieu (SNCF / DGA NUMERIQUE / e.SNCF Sol.574 TERRITOIRE)" userId="5f4ee258-87e5-4ed2-adc2-c8e6a1780f01" providerId="ADAL" clId="{085845C1-31C1-40DD-9EA9-96B160C69EAC}"/>
    <pc:docChg chg="undo custSel addSld modSld">
      <pc:chgData name="RIBOURG Mathieu (SNCF / DGA NUMERIQUE / e.SNCF Sol.574 TERRITOIRE)" userId="5f4ee258-87e5-4ed2-adc2-c8e6a1780f01" providerId="ADAL" clId="{085845C1-31C1-40DD-9EA9-96B160C69EAC}" dt="2026-03-03T20:34:35.899" v="1307" actId="166"/>
      <pc:docMkLst>
        <pc:docMk/>
      </pc:docMkLst>
      <pc:sldChg chg="addSp delSp modSp mod">
        <pc:chgData name="RIBOURG Mathieu (SNCF / DGA NUMERIQUE / e.SNCF Sol.574 TERRITOIRE)" userId="5f4ee258-87e5-4ed2-adc2-c8e6a1780f01" providerId="ADAL" clId="{085845C1-31C1-40DD-9EA9-96B160C69EAC}" dt="2026-03-03T20:14:34.741" v="1133" actId="6549"/>
        <pc:sldMkLst>
          <pc:docMk/>
          <pc:sldMk cId="681606244" sldId="256"/>
        </pc:sldMkLst>
        <pc:spChg chg="add mod">
          <ac:chgData name="RIBOURG Mathieu (SNCF / DGA NUMERIQUE / e.SNCF Sol.574 TERRITOIRE)" userId="5f4ee258-87e5-4ed2-adc2-c8e6a1780f01" providerId="ADAL" clId="{085845C1-31C1-40DD-9EA9-96B160C69EAC}" dt="2026-03-02T13:06:04.233" v="947"/>
          <ac:spMkLst>
            <pc:docMk/>
            <pc:sldMk cId="681606244" sldId="256"/>
            <ac:spMk id="2" creationId="{FE3D8052-4239-2094-BEDB-E8A4552D1A04}"/>
          </ac:spMkLst>
        </pc:spChg>
        <pc:spChg chg="mod ord">
          <ac:chgData name="RIBOURG Mathieu (SNCF / DGA NUMERIQUE / e.SNCF Sol.574 TERRITOIRE)" userId="5f4ee258-87e5-4ed2-adc2-c8e6a1780f01" providerId="ADAL" clId="{085845C1-31C1-40DD-9EA9-96B160C69EAC}" dt="2026-02-19T20:45:38.044" v="369" actId="167"/>
          <ac:spMkLst>
            <pc:docMk/>
            <pc:sldMk cId="681606244" sldId="256"/>
            <ac:spMk id="5" creationId="{44E69BAF-613C-DF3E-23D7-42483374A352}"/>
          </ac:spMkLst>
        </pc:spChg>
        <pc:spChg chg="mod">
          <ac:chgData name="RIBOURG Mathieu (SNCF / DGA NUMERIQUE / e.SNCF Sol.574 TERRITOIRE)" userId="5f4ee258-87e5-4ed2-adc2-c8e6a1780f01" providerId="ADAL" clId="{085845C1-31C1-40DD-9EA9-96B160C69EAC}" dt="2026-02-19T20:40:17.746" v="251" actId="207"/>
          <ac:spMkLst>
            <pc:docMk/>
            <pc:sldMk cId="681606244" sldId="256"/>
            <ac:spMk id="6" creationId="{A54A457C-79AA-358E-8AC7-AB32EC4B2BE4}"/>
          </ac:spMkLst>
        </pc:spChg>
        <pc:spChg chg="mod ord">
          <ac:chgData name="RIBOURG Mathieu (SNCF / DGA NUMERIQUE / e.SNCF Sol.574 TERRITOIRE)" userId="5f4ee258-87e5-4ed2-adc2-c8e6a1780f01" providerId="ADAL" clId="{085845C1-31C1-40DD-9EA9-96B160C69EAC}" dt="2026-02-23T10:49:37.618" v="940" actId="167"/>
          <ac:spMkLst>
            <pc:docMk/>
            <pc:sldMk cId="681606244" sldId="256"/>
            <ac:spMk id="7" creationId="{F2522332-0E4A-E66B-4A6D-0E8E71306203}"/>
          </ac:spMkLst>
        </pc:spChg>
        <pc:spChg chg="add mod">
          <ac:chgData name="RIBOURG Mathieu (SNCF / DGA NUMERIQUE / e.SNCF Sol.574 TERRITOIRE)" userId="5f4ee258-87e5-4ed2-adc2-c8e6a1780f01" providerId="ADAL" clId="{085845C1-31C1-40DD-9EA9-96B160C69EAC}" dt="2026-02-19T20:42:46.587" v="334" actId="1035"/>
          <ac:spMkLst>
            <pc:docMk/>
            <pc:sldMk cId="681606244" sldId="256"/>
            <ac:spMk id="8" creationId="{38E6FE1C-AB27-CAAD-173D-86EEA5004D27}"/>
          </ac:spMkLst>
        </pc:spChg>
        <pc:spChg chg="add mod ord">
          <ac:chgData name="RIBOURG Mathieu (SNCF / DGA NUMERIQUE / e.SNCF Sol.574 TERRITOIRE)" userId="5f4ee258-87e5-4ed2-adc2-c8e6a1780f01" providerId="ADAL" clId="{085845C1-31C1-40DD-9EA9-96B160C69EAC}" dt="2026-02-23T10:49:18.446" v="935" actId="167"/>
          <ac:spMkLst>
            <pc:docMk/>
            <pc:sldMk cId="681606244" sldId="256"/>
            <ac:spMk id="10" creationId="{E03E7BD0-4846-770C-1517-8D2834EA75EF}"/>
          </ac:spMkLst>
        </pc:spChg>
        <pc:spChg chg="add mod">
          <ac:chgData name="RIBOURG Mathieu (SNCF / DGA NUMERIQUE / e.SNCF Sol.574 TERRITOIRE)" userId="5f4ee258-87e5-4ed2-adc2-c8e6a1780f01" providerId="ADAL" clId="{085845C1-31C1-40DD-9EA9-96B160C69EAC}" dt="2026-03-03T20:14:34.741" v="1133" actId="6549"/>
          <ac:spMkLst>
            <pc:docMk/>
            <pc:sldMk cId="681606244" sldId="256"/>
            <ac:spMk id="15" creationId="{860A8816-7E2E-3DA9-CC73-FDE821E431FA}"/>
          </ac:spMkLst>
        </pc:spChg>
        <pc:spChg chg="add mod">
          <ac:chgData name="RIBOURG Mathieu (SNCF / DGA NUMERIQUE / e.SNCF Sol.574 TERRITOIRE)" userId="5f4ee258-87e5-4ed2-adc2-c8e6a1780f01" providerId="ADAL" clId="{085845C1-31C1-40DD-9EA9-96B160C69EAC}" dt="2026-03-02T13:19:03.422" v="1014" actId="20577"/>
          <ac:spMkLst>
            <pc:docMk/>
            <pc:sldMk cId="681606244" sldId="256"/>
            <ac:spMk id="17" creationId="{4C40ED29-13D3-A072-9949-38254FE54AB7}"/>
          </ac:spMkLst>
        </pc:spChg>
        <pc:spChg chg="mod">
          <ac:chgData name="RIBOURG Mathieu (SNCF / DGA NUMERIQUE / e.SNCF Sol.574 TERRITOIRE)" userId="5f4ee258-87e5-4ed2-adc2-c8e6a1780f01" providerId="ADAL" clId="{085845C1-31C1-40DD-9EA9-96B160C69EAC}" dt="2026-02-19T20:32:58.600" v="216" actId="20577"/>
          <ac:spMkLst>
            <pc:docMk/>
            <pc:sldMk cId="681606244" sldId="256"/>
            <ac:spMk id="19" creationId="{FE92C173-2884-B648-984F-1E0223EDB0B8}"/>
          </ac:spMkLst>
        </pc:spChg>
        <pc:spChg chg="add del mod">
          <ac:chgData name="RIBOURG Mathieu (SNCF / DGA NUMERIQUE / e.SNCF Sol.574 TERRITOIRE)" userId="5f4ee258-87e5-4ed2-adc2-c8e6a1780f01" providerId="ADAL" clId="{085845C1-31C1-40DD-9EA9-96B160C69EAC}" dt="2026-03-02T13:06:03.314" v="946" actId="478"/>
          <ac:spMkLst>
            <pc:docMk/>
            <pc:sldMk cId="681606244" sldId="256"/>
            <ac:spMk id="26" creationId="{40995F20-ECA4-5C99-0B08-2F224E5208DF}"/>
          </ac:spMkLst>
        </pc:spChg>
        <pc:spChg chg="add del mod">
          <ac:chgData name="RIBOURG Mathieu (SNCF / DGA NUMERIQUE / e.SNCF Sol.574 TERRITOIRE)" userId="5f4ee258-87e5-4ed2-adc2-c8e6a1780f01" providerId="ADAL" clId="{085845C1-31C1-40DD-9EA9-96B160C69EAC}" dt="2026-03-02T13:06:02.104" v="945" actId="478"/>
          <ac:spMkLst>
            <pc:docMk/>
            <pc:sldMk cId="681606244" sldId="256"/>
            <ac:spMk id="27" creationId="{885CFC8F-6F77-9D8C-8982-52DD82E69208}"/>
          </ac:spMkLst>
        </pc:spChg>
        <pc:spChg chg="add mod">
          <ac:chgData name="RIBOURG Mathieu (SNCF / DGA NUMERIQUE / e.SNCF Sol.574 TERRITOIRE)" userId="5f4ee258-87e5-4ed2-adc2-c8e6a1780f01" providerId="ADAL" clId="{085845C1-31C1-40DD-9EA9-96B160C69EAC}" dt="2026-02-19T20:56:45.067" v="565" actId="20577"/>
          <ac:spMkLst>
            <pc:docMk/>
            <pc:sldMk cId="681606244" sldId="256"/>
            <ac:spMk id="34" creationId="{A3ADE1C3-635A-27B4-A81A-4A00F4855907}"/>
          </ac:spMkLst>
        </pc:spChg>
        <pc:spChg chg="add mod">
          <ac:chgData name="RIBOURG Mathieu (SNCF / DGA NUMERIQUE / e.SNCF Sol.574 TERRITOIRE)" userId="5f4ee258-87e5-4ed2-adc2-c8e6a1780f01" providerId="ADAL" clId="{085845C1-31C1-40DD-9EA9-96B160C69EAC}" dt="2026-03-03T20:14:11.523" v="1123"/>
          <ac:spMkLst>
            <pc:docMk/>
            <pc:sldMk cId="681606244" sldId="256"/>
            <ac:spMk id="35" creationId="{524A9372-3404-35BE-98E0-DDAB184BE564}"/>
          </ac:spMkLst>
        </pc:spChg>
        <pc:spChg chg="add del mod">
          <ac:chgData name="RIBOURG Mathieu (SNCF / DGA NUMERIQUE / e.SNCF Sol.574 TERRITOIRE)" userId="5f4ee258-87e5-4ed2-adc2-c8e6a1780f01" providerId="ADAL" clId="{085845C1-31C1-40DD-9EA9-96B160C69EAC}" dt="2026-03-02T13:05:59.693" v="943" actId="478"/>
          <ac:spMkLst>
            <pc:docMk/>
            <pc:sldMk cId="681606244" sldId="256"/>
            <ac:spMk id="39" creationId="{482E6424-E2A2-A139-946A-7825306F4988}"/>
          </ac:spMkLst>
        </pc:spChg>
        <pc:spChg chg="add del mod">
          <ac:chgData name="RIBOURG Mathieu (SNCF / DGA NUMERIQUE / e.SNCF Sol.574 TERRITOIRE)" userId="5f4ee258-87e5-4ed2-adc2-c8e6a1780f01" providerId="ADAL" clId="{085845C1-31C1-40DD-9EA9-96B160C69EAC}" dt="2026-03-02T13:06:00.909" v="944" actId="478"/>
          <ac:spMkLst>
            <pc:docMk/>
            <pc:sldMk cId="681606244" sldId="256"/>
            <ac:spMk id="40" creationId="{940A3E0B-C67E-E3D9-EABB-6F13C60427AC}"/>
          </ac:spMkLst>
        </pc:spChg>
        <pc:picChg chg="add mod">
          <ac:chgData name="RIBOURG Mathieu (SNCF / DGA NUMERIQUE / e.SNCF Sol.574 TERRITOIRE)" userId="5f4ee258-87e5-4ed2-adc2-c8e6a1780f01" providerId="ADAL" clId="{085845C1-31C1-40DD-9EA9-96B160C69EAC}" dt="2026-02-19T20:25:50.649" v="120" actId="1038"/>
          <ac:picMkLst>
            <pc:docMk/>
            <pc:sldMk cId="681606244" sldId="256"/>
            <ac:picMk id="3" creationId="{3503D746-1AC8-D98B-3991-5B65900B2072}"/>
          </ac:picMkLst>
        </pc:picChg>
        <pc:picChg chg="add mod">
          <ac:chgData name="RIBOURG Mathieu (SNCF / DGA NUMERIQUE / e.SNCF Sol.574 TERRITOIRE)" userId="5f4ee258-87e5-4ed2-adc2-c8e6a1780f01" providerId="ADAL" clId="{085845C1-31C1-40DD-9EA9-96B160C69EAC}" dt="2026-02-19T20:26:06.418" v="124" actId="1076"/>
          <ac:picMkLst>
            <pc:docMk/>
            <pc:sldMk cId="681606244" sldId="256"/>
            <ac:picMk id="4" creationId="{98E00488-A69E-A881-65DA-A482C5BB7627}"/>
          </ac:picMkLst>
        </pc:picChg>
        <pc:picChg chg="add mod modCrop">
          <ac:chgData name="RIBOURG Mathieu (SNCF / DGA NUMERIQUE / e.SNCF Sol.574 TERRITOIRE)" userId="5f4ee258-87e5-4ed2-adc2-c8e6a1780f01" providerId="ADAL" clId="{085845C1-31C1-40DD-9EA9-96B160C69EAC}" dt="2026-02-19T20:37:33.973" v="236" actId="1076"/>
          <ac:picMkLst>
            <pc:docMk/>
            <pc:sldMk cId="681606244" sldId="256"/>
            <ac:picMk id="14" creationId="{E8C23FA6-2705-639E-F327-5C5AE1153B63}"/>
          </ac:picMkLst>
        </pc:picChg>
        <pc:picChg chg="add mod modCrop">
          <ac:chgData name="RIBOURG Mathieu (SNCF / DGA NUMERIQUE / e.SNCF Sol.574 TERRITOIRE)" userId="5f4ee258-87e5-4ed2-adc2-c8e6a1780f01" providerId="ADAL" clId="{085845C1-31C1-40DD-9EA9-96B160C69EAC}" dt="2026-02-19T20:43:01.056" v="336" actId="732"/>
          <ac:picMkLst>
            <pc:docMk/>
            <pc:sldMk cId="681606244" sldId="256"/>
            <ac:picMk id="16" creationId="{74DD88BB-57DE-64CD-852E-8B76A205A67A}"/>
          </ac:picMkLst>
        </pc:picChg>
        <pc:picChg chg="add mod">
          <ac:chgData name="RIBOURG Mathieu (SNCF / DGA NUMERIQUE / e.SNCF Sol.574 TERRITOIRE)" userId="5f4ee258-87e5-4ed2-adc2-c8e6a1780f01" providerId="ADAL" clId="{085845C1-31C1-40DD-9EA9-96B160C69EAC}" dt="2026-03-02T13:18:40.213" v="979" actId="1076"/>
          <ac:picMkLst>
            <pc:docMk/>
            <pc:sldMk cId="681606244" sldId="256"/>
            <ac:picMk id="20" creationId="{2FB5A7F5-DF60-4161-6DA5-88A5F4D3CF40}"/>
          </ac:picMkLst>
        </pc:picChg>
        <pc:cxnChg chg="mod ord">
          <ac:chgData name="RIBOURG Mathieu (SNCF / DGA NUMERIQUE / e.SNCF Sol.574 TERRITOIRE)" userId="5f4ee258-87e5-4ed2-adc2-c8e6a1780f01" providerId="ADAL" clId="{085845C1-31C1-40DD-9EA9-96B160C69EAC}" dt="2026-02-19T20:49:45.151" v="384" actId="166"/>
          <ac:cxnSpMkLst>
            <pc:docMk/>
            <pc:sldMk cId="681606244" sldId="256"/>
            <ac:cxnSpMk id="9" creationId="{6D80DAC2-61B0-8D42-96AC-68D86E5B0834}"/>
          </ac:cxnSpMkLst>
        </pc:cxnChg>
        <pc:cxnChg chg="add del mod ord">
          <ac:chgData name="RIBOURG Mathieu (SNCF / DGA NUMERIQUE / e.SNCF Sol.574 TERRITOIRE)" userId="5f4ee258-87e5-4ed2-adc2-c8e6a1780f01" providerId="ADAL" clId="{085845C1-31C1-40DD-9EA9-96B160C69EAC}" dt="2026-02-23T10:49:34.701" v="939" actId="167"/>
          <ac:cxnSpMkLst>
            <pc:docMk/>
            <pc:sldMk cId="681606244" sldId="256"/>
            <ac:cxnSpMk id="11" creationId="{989088C0-9F0F-EB04-AC87-54BFF558688D}"/>
          </ac:cxnSpMkLst>
        </pc:cxnChg>
        <pc:cxnChg chg="add del mod">
          <ac:chgData name="RIBOURG Mathieu (SNCF / DGA NUMERIQUE / e.SNCF Sol.574 TERRITOIRE)" userId="5f4ee258-87e5-4ed2-adc2-c8e6a1780f01" providerId="ADAL" clId="{085845C1-31C1-40DD-9EA9-96B160C69EAC}" dt="2026-02-19T21:10:15.273" v="925" actId="14100"/>
          <ac:cxnSpMkLst>
            <pc:docMk/>
            <pc:sldMk cId="681606244" sldId="256"/>
            <ac:cxnSpMk id="13" creationId="{EF5A9257-720F-9C9B-B928-852F03B85F35}"/>
          </ac:cxnSpMkLst>
        </pc:cxnChg>
        <pc:cxnChg chg="add del mod">
          <ac:chgData name="RIBOURG Mathieu (SNCF / DGA NUMERIQUE / e.SNCF Sol.574 TERRITOIRE)" userId="5f4ee258-87e5-4ed2-adc2-c8e6a1780f01" providerId="ADAL" clId="{085845C1-31C1-40DD-9EA9-96B160C69EAC}" dt="2026-03-02T13:05:56.556" v="941" actId="478"/>
          <ac:cxnSpMkLst>
            <pc:docMk/>
            <pc:sldMk cId="681606244" sldId="256"/>
            <ac:cxnSpMk id="18" creationId="{4F80BD71-720B-70E9-186F-877C9E6DE8B3}"/>
          </ac:cxnSpMkLst>
        </pc:cxnChg>
      </pc:sldChg>
      <pc:sldChg chg="addSp delSp modSp add mod">
        <pc:chgData name="RIBOURG Mathieu (SNCF / DGA NUMERIQUE / e.SNCF Sol.574 TERRITOIRE)" userId="5f4ee258-87e5-4ed2-adc2-c8e6a1780f01" providerId="ADAL" clId="{085845C1-31C1-40DD-9EA9-96B160C69EAC}" dt="2026-03-03T20:17:00.053" v="1165" actId="6549"/>
        <pc:sldMkLst>
          <pc:docMk/>
          <pc:sldMk cId="2502736847" sldId="257"/>
        </pc:sldMkLst>
        <pc:spChg chg="mod">
          <ac:chgData name="RIBOURG Mathieu (SNCF / DGA NUMERIQUE / e.SNCF Sol.574 TERRITOIRE)" userId="5f4ee258-87e5-4ed2-adc2-c8e6a1780f01" providerId="ADAL" clId="{085845C1-31C1-40DD-9EA9-96B160C69EAC}" dt="2026-03-03T20:17:00.053" v="1165" actId="6549"/>
          <ac:spMkLst>
            <pc:docMk/>
            <pc:sldMk cId="2502736847" sldId="257"/>
            <ac:spMk id="15" creationId="{59D88188-6734-5C4B-431F-285B882977DE}"/>
          </ac:spMkLst>
        </pc:spChg>
        <pc:spChg chg="mod">
          <ac:chgData name="RIBOURG Mathieu (SNCF / DGA NUMERIQUE / e.SNCF Sol.574 TERRITOIRE)" userId="5f4ee258-87e5-4ed2-adc2-c8e6a1780f01" providerId="ADAL" clId="{085845C1-31C1-40DD-9EA9-96B160C69EAC}" dt="2026-03-02T13:19:58.568" v="1059" actId="20577"/>
          <ac:spMkLst>
            <pc:docMk/>
            <pc:sldMk cId="2502736847" sldId="257"/>
            <ac:spMk id="17" creationId="{AD05F4D3-C490-0D52-0CF1-4F7F6F0FF36F}"/>
          </ac:spMkLst>
        </pc:spChg>
        <pc:spChg chg="mod">
          <ac:chgData name="RIBOURG Mathieu (SNCF / DGA NUMERIQUE / e.SNCF Sol.574 TERRITOIRE)" userId="5f4ee258-87e5-4ed2-adc2-c8e6a1780f01" providerId="ADAL" clId="{085845C1-31C1-40DD-9EA9-96B160C69EAC}" dt="2026-03-03T20:16:34.310" v="1152"/>
          <ac:spMkLst>
            <pc:docMk/>
            <pc:sldMk cId="2502736847" sldId="257"/>
            <ac:spMk id="35" creationId="{BA610EDF-B181-1E5D-D5F7-37654A8AD5F9}"/>
          </ac:spMkLst>
        </pc:spChg>
        <pc:picChg chg="del">
          <ac:chgData name="RIBOURG Mathieu (SNCF / DGA NUMERIQUE / e.SNCF Sol.574 TERRITOIRE)" userId="5f4ee258-87e5-4ed2-adc2-c8e6a1780f01" providerId="ADAL" clId="{085845C1-31C1-40DD-9EA9-96B160C69EAC}" dt="2026-03-02T13:19:18.442" v="1016" actId="478"/>
          <ac:picMkLst>
            <pc:docMk/>
            <pc:sldMk cId="2502736847" sldId="257"/>
            <ac:picMk id="20" creationId="{14A1FEB5-4F1B-B4FB-A38F-37EB57A0F6A5}"/>
          </ac:picMkLst>
        </pc:picChg>
        <pc:picChg chg="add del mod">
          <ac:chgData name="RIBOURG Mathieu (SNCF / DGA NUMERIQUE / e.SNCF Sol.574 TERRITOIRE)" userId="5f4ee258-87e5-4ed2-adc2-c8e6a1780f01" providerId="ADAL" clId="{085845C1-31C1-40DD-9EA9-96B160C69EAC}" dt="2026-03-03T20:16:19.552" v="1151" actId="22"/>
          <ac:picMkLst>
            <pc:docMk/>
            <pc:sldMk cId="2502736847" sldId="257"/>
            <ac:picMk id="20" creationId="{49534242-ECE6-5F82-4CBC-2620C69F3205}"/>
          </ac:picMkLst>
        </pc:picChg>
        <pc:picChg chg="add mod ord">
          <ac:chgData name="RIBOURG Mathieu (SNCF / DGA NUMERIQUE / e.SNCF Sol.574 TERRITOIRE)" userId="5f4ee258-87e5-4ed2-adc2-c8e6a1780f01" providerId="ADAL" clId="{085845C1-31C1-40DD-9EA9-96B160C69EAC}" dt="2026-03-03T20:16:16.157" v="1147" actId="1076"/>
          <ac:picMkLst>
            <pc:docMk/>
            <pc:sldMk cId="2502736847" sldId="257"/>
            <ac:picMk id="21" creationId="{72B26155-2FD9-F89A-7052-6A8BF802A9E0}"/>
          </ac:picMkLst>
        </pc:picChg>
        <pc:picChg chg="add mod">
          <ac:chgData name="RIBOURG Mathieu (SNCF / DGA NUMERIQUE / e.SNCF Sol.574 TERRITOIRE)" userId="5f4ee258-87e5-4ed2-adc2-c8e6a1780f01" providerId="ADAL" clId="{085845C1-31C1-40DD-9EA9-96B160C69EAC}" dt="2026-03-02T13:21:09.063" v="1072" actId="1076"/>
          <ac:picMkLst>
            <pc:docMk/>
            <pc:sldMk cId="2502736847" sldId="257"/>
            <ac:picMk id="23" creationId="{BED97D70-54FF-BA1F-871E-C0C22C6A7DAF}"/>
          </ac:picMkLst>
        </pc:picChg>
      </pc:sldChg>
      <pc:sldChg chg="addSp modSp add mod">
        <pc:chgData name="RIBOURG Mathieu (SNCF / DGA NUMERIQUE / e.SNCF Sol.574 TERRITOIRE)" userId="5f4ee258-87e5-4ed2-adc2-c8e6a1780f01" providerId="ADAL" clId="{085845C1-31C1-40DD-9EA9-96B160C69EAC}" dt="2026-03-03T20:19:17.969" v="1182" actId="6549"/>
        <pc:sldMkLst>
          <pc:docMk/>
          <pc:sldMk cId="219467092" sldId="258"/>
        </pc:sldMkLst>
        <pc:spChg chg="mod">
          <ac:chgData name="RIBOURG Mathieu (SNCF / DGA NUMERIQUE / e.SNCF Sol.574 TERRITOIRE)" userId="5f4ee258-87e5-4ed2-adc2-c8e6a1780f01" providerId="ADAL" clId="{085845C1-31C1-40DD-9EA9-96B160C69EAC}" dt="2026-03-03T20:19:17.969" v="1182" actId="6549"/>
          <ac:spMkLst>
            <pc:docMk/>
            <pc:sldMk cId="219467092" sldId="258"/>
            <ac:spMk id="15" creationId="{CF474616-F553-BE13-565F-B271CA35D42D}"/>
          </ac:spMkLst>
        </pc:spChg>
        <pc:spChg chg="mod">
          <ac:chgData name="RIBOURG Mathieu (SNCF / DGA NUMERIQUE / e.SNCF Sol.574 TERRITOIRE)" userId="5f4ee258-87e5-4ed2-adc2-c8e6a1780f01" providerId="ADAL" clId="{085845C1-31C1-40DD-9EA9-96B160C69EAC}" dt="2026-03-02T13:21:40.267" v="1093" actId="20577"/>
          <ac:spMkLst>
            <pc:docMk/>
            <pc:sldMk cId="219467092" sldId="258"/>
            <ac:spMk id="17" creationId="{DB016F69-F6DD-4BB7-AA1F-9D855E0E01BD}"/>
          </ac:spMkLst>
        </pc:spChg>
        <pc:spChg chg="mod">
          <ac:chgData name="RIBOURG Mathieu (SNCF / DGA NUMERIQUE / e.SNCF Sol.574 TERRITOIRE)" userId="5f4ee258-87e5-4ed2-adc2-c8e6a1780f01" providerId="ADAL" clId="{085845C1-31C1-40DD-9EA9-96B160C69EAC}" dt="2026-03-03T20:18:31.978" v="1166"/>
          <ac:spMkLst>
            <pc:docMk/>
            <pc:sldMk cId="219467092" sldId="258"/>
            <ac:spMk id="35" creationId="{38A977F3-919B-A03D-8214-6B495121F2E7}"/>
          </ac:spMkLst>
        </pc:spChg>
        <pc:picChg chg="add mod">
          <ac:chgData name="RIBOURG Mathieu (SNCF / DGA NUMERIQUE / e.SNCF Sol.574 TERRITOIRE)" userId="5f4ee258-87e5-4ed2-adc2-c8e6a1780f01" providerId="ADAL" clId="{085845C1-31C1-40DD-9EA9-96B160C69EAC}" dt="2026-03-02T13:22:28.702" v="1099" actId="1076"/>
          <ac:picMkLst>
            <pc:docMk/>
            <pc:sldMk cId="219467092" sldId="258"/>
            <ac:picMk id="20" creationId="{449FF4D7-69BF-6AF0-9B70-FDEAC3AF6217}"/>
          </ac:picMkLst>
        </pc:picChg>
      </pc:sldChg>
      <pc:sldChg chg="addSp modSp add mod">
        <pc:chgData name="RIBOURG Mathieu (SNCF / DGA NUMERIQUE / e.SNCF Sol.574 TERRITOIRE)" userId="5f4ee258-87e5-4ed2-adc2-c8e6a1780f01" providerId="ADAL" clId="{085845C1-31C1-40DD-9EA9-96B160C69EAC}" dt="2026-03-03T20:20:33.447" v="1199" actId="6549"/>
        <pc:sldMkLst>
          <pc:docMk/>
          <pc:sldMk cId="1002754318" sldId="259"/>
        </pc:sldMkLst>
        <pc:spChg chg="mod">
          <ac:chgData name="RIBOURG Mathieu (SNCF / DGA NUMERIQUE / e.SNCF Sol.574 TERRITOIRE)" userId="5f4ee258-87e5-4ed2-adc2-c8e6a1780f01" providerId="ADAL" clId="{085845C1-31C1-40DD-9EA9-96B160C69EAC}" dt="2026-03-03T20:20:33.447" v="1199" actId="6549"/>
          <ac:spMkLst>
            <pc:docMk/>
            <pc:sldMk cId="1002754318" sldId="259"/>
            <ac:spMk id="15" creationId="{BE4CDB54-03C1-2CE3-32B9-ED0E3627BF9C}"/>
          </ac:spMkLst>
        </pc:spChg>
        <pc:spChg chg="mod">
          <ac:chgData name="RIBOURG Mathieu (SNCF / DGA NUMERIQUE / e.SNCF Sol.574 TERRITOIRE)" userId="5f4ee258-87e5-4ed2-adc2-c8e6a1780f01" providerId="ADAL" clId="{085845C1-31C1-40DD-9EA9-96B160C69EAC}" dt="2026-03-02T13:25:51.990" v="1122" actId="20577"/>
          <ac:spMkLst>
            <pc:docMk/>
            <pc:sldMk cId="1002754318" sldId="259"/>
            <ac:spMk id="17" creationId="{E4A75E95-9B58-9CC3-AD32-A6D929F2DD44}"/>
          </ac:spMkLst>
        </pc:spChg>
        <pc:spChg chg="mod">
          <ac:chgData name="RIBOURG Mathieu (SNCF / DGA NUMERIQUE / e.SNCF Sol.574 TERRITOIRE)" userId="5f4ee258-87e5-4ed2-adc2-c8e6a1780f01" providerId="ADAL" clId="{085845C1-31C1-40DD-9EA9-96B160C69EAC}" dt="2026-03-03T20:20:09.411" v="1183"/>
          <ac:spMkLst>
            <pc:docMk/>
            <pc:sldMk cId="1002754318" sldId="259"/>
            <ac:spMk id="35" creationId="{128AD6E0-75C9-0FDE-8CC5-1B8ADD34B45F}"/>
          </ac:spMkLst>
        </pc:spChg>
        <pc:picChg chg="add mod ord">
          <ac:chgData name="RIBOURG Mathieu (SNCF / DGA NUMERIQUE / e.SNCF Sol.574 TERRITOIRE)" userId="5f4ee258-87e5-4ed2-adc2-c8e6a1780f01" providerId="ADAL" clId="{085845C1-31C1-40DD-9EA9-96B160C69EAC}" dt="2026-03-02T13:24:40.704" v="1115" actId="1076"/>
          <ac:picMkLst>
            <pc:docMk/>
            <pc:sldMk cId="1002754318" sldId="259"/>
            <ac:picMk id="20" creationId="{717C7BD6-5087-C294-1C9A-2A6FCEC37AF7}"/>
          </ac:picMkLst>
        </pc:picChg>
        <pc:picChg chg="add mod">
          <ac:chgData name="RIBOURG Mathieu (SNCF / DGA NUMERIQUE / e.SNCF Sol.574 TERRITOIRE)" userId="5f4ee258-87e5-4ed2-adc2-c8e6a1780f01" providerId="ADAL" clId="{085845C1-31C1-40DD-9EA9-96B160C69EAC}" dt="2026-03-02T13:24:32.941" v="1113" actId="14100"/>
          <ac:picMkLst>
            <pc:docMk/>
            <pc:sldMk cId="1002754318" sldId="259"/>
            <ac:picMk id="22" creationId="{CB37F0AB-B9AB-CF55-3A06-537F9A23B6E5}"/>
          </ac:picMkLst>
        </pc:picChg>
      </pc:sldChg>
      <pc:sldChg chg="addSp modSp add mod">
        <pc:chgData name="RIBOURG Mathieu (SNCF / DGA NUMERIQUE / e.SNCF Sol.574 TERRITOIRE)" userId="5f4ee258-87e5-4ed2-adc2-c8e6a1780f01" providerId="ADAL" clId="{085845C1-31C1-40DD-9EA9-96B160C69EAC}" dt="2026-03-03T20:28:02.994" v="1240" actId="1076"/>
        <pc:sldMkLst>
          <pc:docMk/>
          <pc:sldMk cId="3919163894" sldId="260"/>
        </pc:sldMkLst>
        <pc:spChg chg="mod">
          <ac:chgData name="RIBOURG Mathieu (SNCF / DGA NUMERIQUE / e.SNCF Sol.574 TERRITOIRE)" userId="5f4ee258-87e5-4ed2-adc2-c8e6a1780f01" providerId="ADAL" clId="{085845C1-31C1-40DD-9EA9-96B160C69EAC}" dt="2026-03-03T20:24:31.949" v="1236" actId="6549"/>
          <ac:spMkLst>
            <pc:docMk/>
            <pc:sldMk cId="3919163894" sldId="260"/>
            <ac:spMk id="15" creationId="{C9EF9A4C-415C-6AE4-D63E-BDDF8D069958}"/>
          </ac:spMkLst>
        </pc:spChg>
        <pc:spChg chg="mod">
          <ac:chgData name="RIBOURG Mathieu (SNCF / DGA NUMERIQUE / e.SNCF Sol.574 TERRITOIRE)" userId="5f4ee258-87e5-4ed2-adc2-c8e6a1780f01" providerId="ADAL" clId="{085845C1-31C1-40DD-9EA9-96B160C69EAC}" dt="2026-03-03T20:22:39.451" v="1220"/>
          <ac:spMkLst>
            <pc:docMk/>
            <pc:sldMk cId="3919163894" sldId="260"/>
            <ac:spMk id="17" creationId="{9E7B549A-016E-2088-319A-3E44E22301DA}"/>
          </ac:spMkLst>
        </pc:spChg>
        <pc:spChg chg="mod">
          <ac:chgData name="RIBOURG Mathieu (SNCF / DGA NUMERIQUE / e.SNCF Sol.574 TERRITOIRE)" userId="5f4ee258-87e5-4ed2-adc2-c8e6a1780f01" providerId="ADAL" clId="{085845C1-31C1-40DD-9EA9-96B160C69EAC}" dt="2026-03-03T20:24:03.255" v="1221"/>
          <ac:spMkLst>
            <pc:docMk/>
            <pc:sldMk cId="3919163894" sldId="260"/>
            <ac:spMk id="35" creationId="{A25BFCCF-1CE5-1A61-6D11-A76A6331E2FA}"/>
          </ac:spMkLst>
        </pc:spChg>
        <pc:picChg chg="add mod">
          <ac:chgData name="RIBOURG Mathieu (SNCF / DGA NUMERIQUE / e.SNCF Sol.574 TERRITOIRE)" userId="5f4ee258-87e5-4ed2-adc2-c8e6a1780f01" providerId="ADAL" clId="{085845C1-31C1-40DD-9EA9-96B160C69EAC}" dt="2026-03-03T20:28:02.994" v="1240" actId="1076"/>
          <ac:picMkLst>
            <pc:docMk/>
            <pc:sldMk cId="3919163894" sldId="260"/>
            <ac:picMk id="20" creationId="{3ADD067F-DCC3-529C-7D18-030A2BE2D40D}"/>
          </ac:picMkLst>
        </pc:picChg>
      </pc:sldChg>
      <pc:sldChg chg="addSp modSp add mod">
        <pc:chgData name="RIBOURG Mathieu (SNCF / DGA NUMERIQUE / e.SNCF Sol.574 TERRITOIRE)" userId="5f4ee258-87e5-4ed2-adc2-c8e6a1780f01" providerId="ADAL" clId="{085845C1-31C1-40DD-9EA9-96B160C69EAC}" dt="2026-03-03T20:34:35.899" v="1307" actId="166"/>
        <pc:sldMkLst>
          <pc:docMk/>
          <pc:sldMk cId="1968596569" sldId="261"/>
        </pc:sldMkLst>
        <pc:spChg chg="mod">
          <ac:chgData name="RIBOURG Mathieu (SNCF / DGA NUMERIQUE / e.SNCF Sol.574 TERRITOIRE)" userId="5f4ee258-87e5-4ed2-adc2-c8e6a1780f01" providerId="ADAL" clId="{085845C1-31C1-40DD-9EA9-96B160C69EAC}" dt="2026-03-03T20:30:58.917" v="1274" actId="6549"/>
          <ac:spMkLst>
            <pc:docMk/>
            <pc:sldMk cId="1968596569" sldId="261"/>
            <ac:spMk id="15" creationId="{C0C987E9-F216-A5C8-8AB2-9F89ADE622D4}"/>
          </ac:spMkLst>
        </pc:spChg>
        <pc:spChg chg="mod">
          <ac:chgData name="RIBOURG Mathieu (SNCF / DGA NUMERIQUE / e.SNCF Sol.574 TERRITOIRE)" userId="5f4ee258-87e5-4ed2-adc2-c8e6a1780f01" providerId="ADAL" clId="{085845C1-31C1-40DD-9EA9-96B160C69EAC}" dt="2026-03-03T20:31:35.200" v="1292" actId="6549"/>
          <ac:spMkLst>
            <pc:docMk/>
            <pc:sldMk cId="1968596569" sldId="261"/>
            <ac:spMk id="17" creationId="{FAA6AAFA-4EC6-3F9E-A05E-5C63816C906D}"/>
          </ac:spMkLst>
        </pc:spChg>
        <pc:spChg chg="mod">
          <ac:chgData name="RIBOURG Mathieu (SNCF / DGA NUMERIQUE / e.SNCF Sol.574 TERRITOIRE)" userId="5f4ee258-87e5-4ed2-adc2-c8e6a1780f01" providerId="ADAL" clId="{085845C1-31C1-40DD-9EA9-96B160C69EAC}" dt="2026-03-03T20:30:23.340" v="1249" actId="20577"/>
          <ac:spMkLst>
            <pc:docMk/>
            <pc:sldMk cId="1968596569" sldId="261"/>
            <ac:spMk id="35" creationId="{E78326FE-E719-D3DA-2A23-7201E5BA54C6}"/>
          </ac:spMkLst>
        </pc:spChg>
        <pc:picChg chg="add mod">
          <ac:chgData name="RIBOURG Mathieu (SNCF / DGA NUMERIQUE / e.SNCF Sol.574 TERRITOIRE)" userId="5f4ee258-87e5-4ed2-adc2-c8e6a1780f01" providerId="ADAL" clId="{085845C1-31C1-40DD-9EA9-96B160C69EAC}" dt="2026-03-03T20:34:27.129" v="1306" actId="14100"/>
          <ac:picMkLst>
            <pc:docMk/>
            <pc:sldMk cId="1968596569" sldId="261"/>
            <ac:picMk id="20" creationId="{FE5EA991-718C-13CB-9F91-BDFB645697E1}"/>
          </ac:picMkLst>
        </pc:picChg>
        <pc:picChg chg="add mod">
          <ac:chgData name="RIBOURG Mathieu (SNCF / DGA NUMERIQUE / e.SNCF Sol.574 TERRITOIRE)" userId="5f4ee258-87e5-4ed2-adc2-c8e6a1780f01" providerId="ADAL" clId="{085845C1-31C1-40DD-9EA9-96B160C69EAC}" dt="2026-03-03T20:34:15.793" v="1304" actId="14100"/>
          <ac:picMkLst>
            <pc:docMk/>
            <pc:sldMk cId="1968596569" sldId="261"/>
            <ac:picMk id="22" creationId="{ACADEEFA-4219-9746-7CE5-C926166C0DA8}"/>
          </ac:picMkLst>
        </pc:picChg>
        <pc:cxnChg chg="ord">
          <ac:chgData name="RIBOURG Mathieu (SNCF / DGA NUMERIQUE / e.SNCF Sol.574 TERRITOIRE)" userId="5f4ee258-87e5-4ed2-adc2-c8e6a1780f01" providerId="ADAL" clId="{085845C1-31C1-40DD-9EA9-96B160C69EAC}" dt="2026-03-03T20:34:35.899" v="1307" actId="166"/>
          <ac:cxnSpMkLst>
            <pc:docMk/>
            <pc:sldMk cId="1968596569" sldId="261"/>
            <ac:cxnSpMk id="9" creationId="{7B5E5AB2-7CFF-0FCF-EC0C-897D3AA8C2EF}"/>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fr-FR"/>
              <a:t>Modifiez le style du titre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987426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140615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fr-FR"/>
              <a:t>Modifiez le style du titre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tint val="82000"/>
                  </a:schemeClr>
                </a:solidFill>
              </a:defRPr>
            </a:lvl1pPr>
            <a:lvl2pPr marL="503972" indent="0">
              <a:buNone/>
              <a:defRPr sz="2205">
                <a:solidFill>
                  <a:schemeClr val="tx1">
                    <a:tint val="82000"/>
                  </a:schemeClr>
                </a:solidFill>
              </a:defRPr>
            </a:lvl2pPr>
            <a:lvl3pPr marL="1007943" indent="0">
              <a:buNone/>
              <a:defRPr sz="1984">
                <a:solidFill>
                  <a:schemeClr val="tx1">
                    <a:tint val="82000"/>
                  </a:schemeClr>
                </a:solidFill>
              </a:defRPr>
            </a:lvl3pPr>
            <a:lvl4pPr marL="1511915" indent="0">
              <a:buNone/>
              <a:defRPr sz="1764">
                <a:solidFill>
                  <a:schemeClr val="tx1">
                    <a:tint val="82000"/>
                  </a:schemeClr>
                </a:solidFill>
              </a:defRPr>
            </a:lvl4pPr>
            <a:lvl5pPr marL="2015886" indent="0">
              <a:buNone/>
              <a:defRPr sz="1764">
                <a:solidFill>
                  <a:schemeClr val="tx1">
                    <a:tint val="82000"/>
                  </a:schemeClr>
                </a:solidFill>
              </a:defRPr>
            </a:lvl5pPr>
            <a:lvl6pPr marL="2519858" indent="0">
              <a:buNone/>
              <a:defRPr sz="1764">
                <a:solidFill>
                  <a:schemeClr val="tx1">
                    <a:tint val="82000"/>
                  </a:schemeClr>
                </a:solidFill>
              </a:defRPr>
            </a:lvl6pPr>
            <a:lvl7pPr marL="3023829" indent="0">
              <a:buNone/>
              <a:defRPr sz="1764">
                <a:solidFill>
                  <a:schemeClr val="tx1">
                    <a:tint val="82000"/>
                  </a:schemeClr>
                </a:solidFill>
              </a:defRPr>
            </a:lvl7pPr>
            <a:lvl8pPr marL="3527801" indent="0">
              <a:buNone/>
              <a:defRPr sz="1764">
                <a:solidFill>
                  <a:schemeClr val="tx1">
                    <a:tint val="82000"/>
                  </a:schemeClr>
                </a:solidFill>
              </a:defRPr>
            </a:lvl8pPr>
            <a:lvl9pPr marL="4031772" indent="0">
              <a:buNone/>
              <a:defRPr sz="1764">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551379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897265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fr-FR"/>
              <a:t>Modifiez le style du titre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4" name="Content Placeholder 3"/>
          <p:cNvSpPr>
            <a:spLocks noGrp="1"/>
          </p:cNvSpPr>
          <p:nvPr>
            <p:ph sz="half" idx="2"/>
          </p:nvPr>
        </p:nvSpPr>
        <p:spPr>
          <a:xfrm>
            <a:off x="736456" y="2761381"/>
            <a:ext cx="4523137" cy="40615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6" name="Content Placeholder 5"/>
          <p:cNvSpPr>
            <a:spLocks noGrp="1"/>
          </p:cNvSpPr>
          <p:nvPr>
            <p:ph sz="quarter" idx="4"/>
          </p:nvPr>
        </p:nvSpPr>
        <p:spPr>
          <a:xfrm>
            <a:off x="5412731" y="2761381"/>
            <a:ext cx="4545413" cy="40615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2143721-9D50-437A-874B-72CD6AAF003B}" type="datetimeFigureOut">
              <a:rPr lang="fr-FR" smtClean="0"/>
              <a:t>13/03/2026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176915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2143721-9D50-437A-874B-72CD6AAF003B}" type="datetimeFigureOut">
              <a:rPr lang="fr-FR" smtClean="0"/>
              <a:t>13/03/2026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2589202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143721-9D50-437A-874B-72CD6AAF003B}" type="datetimeFigureOut">
              <a:rPr lang="fr-FR" smtClean="0"/>
              <a:t>13/03/2026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354349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fr-FR"/>
              <a:t>Modifiez le style du titre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532781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fr-FR"/>
              <a:t>Modifiez le style du titre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fr-FR"/>
              <a:t>Cliquez sur l'icône pour ajouter une image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2773285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549039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717853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82000"/>
                  </a:schemeClr>
                </a:solidFill>
              </a:defRPr>
            </a:lvl1pPr>
          </a:lstStyle>
          <a:p>
            <a:fld id="{42143721-9D50-437A-874B-72CD6AAF003B}" type="datetimeFigureOut">
              <a:rPr lang="fr-FR" smtClean="0"/>
              <a:t>13/03/2026</a:t>
            </a:fld>
            <a:endParaRPr lang="fr-FR"/>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82000"/>
                  </a:schemeClr>
                </a:solidFill>
              </a:defRPr>
            </a:lvl1pPr>
          </a:lstStyle>
          <a:p>
            <a:endParaRPr lang="fr-FR"/>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82000"/>
                  </a:schemeClr>
                </a:solidFill>
              </a:defRPr>
            </a:lvl1pPr>
          </a:lstStyle>
          <a:p>
            <a:fld id="{09322F7C-1E56-478D-A939-E26872868ED0}" type="slidenum">
              <a:rPr lang="fr-FR" smtClean="0"/>
              <a:t>‹N°›</a:t>
            </a:fld>
            <a:endParaRPr lang="fr-FR"/>
          </a:p>
        </p:txBody>
      </p:sp>
      <p:sp>
        <p:nvSpPr>
          <p:cNvPr id="8" name="ZoneTexte 7">
            <a:extLst>
              <a:ext uri="{FF2B5EF4-FFF2-40B4-BE49-F238E27FC236}">
                <a16:creationId xmlns:a16="http://schemas.microsoft.com/office/drawing/2014/main" id="{03F9CAF3-A656-D120-F067-1EF18E514EE6}"/>
              </a:ext>
            </a:extLst>
          </p:cNvPr>
          <p:cNvSpPr txBox="1"/>
          <p:nvPr userDrawn="1">
            <p:extLst>
              <p:ext uri="{1162E1C5-73C7-4A58-AE30-91384D911F3F}">
                <p184:classification xmlns:p184="http://schemas.microsoft.com/office/powerpoint/2018/4/main" val="ftr"/>
              </p:ext>
            </p:extLst>
          </p:nvPr>
        </p:nvSpPr>
        <p:spPr>
          <a:xfrm>
            <a:off x="63500" y="7343775"/>
            <a:ext cx="415925" cy="152400"/>
          </a:xfrm>
          <a:prstGeom prst="rect">
            <a:avLst/>
          </a:prstGeom>
        </p:spPr>
        <p:txBody>
          <a:bodyPr horzOverflow="overflow" lIns="0" tIns="0" rIns="0" bIns="0">
            <a:spAutoFit/>
          </a:bodyPr>
          <a:lstStyle/>
          <a:p>
            <a:pPr algn="l"/>
            <a:r>
              <a:rPr lang="fr-FR" sz="1000">
                <a:solidFill>
                  <a:srgbClr val="008000">
                    <a:alpha val="50000"/>
                  </a:srgbClr>
                </a:solidFill>
                <a:latin typeface="Aptos" panose="020B0004020202020204" pitchFamily="34" charset="0"/>
              </a:rPr>
              <a:t>Interne</a:t>
            </a:r>
          </a:p>
        </p:txBody>
      </p:sp>
    </p:spTree>
    <p:extLst>
      <p:ext uri="{BB962C8B-B14F-4D97-AF65-F5344CB8AC3E}">
        <p14:creationId xmlns:p14="http://schemas.microsoft.com/office/powerpoint/2010/main" val="183855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522332-0E4A-E66B-4A6D-0E8E71306203}"/>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1" name="Connecteur droit 10">
            <a:extLst>
              <a:ext uri="{FF2B5EF4-FFF2-40B4-BE49-F238E27FC236}">
                <a16:creationId xmlns:a16="http://schemas.microsoft.com/office/drawing/2014/main" id="{989088C0-9F0F-EB04-AC87-54BFF558688D}"/>
              </a:ext>
            </a:extLst>
          </p:cNvPr>
          <p:cNvCxnSpPr>
            <a:cxnSpLocks/>
          </p:cNvCxnSpPr>
          <p:nvPr/>
        </p:nvCxnSpPr>
        <p:spPr>
          <a:xfrm>
            <a:off x="1" y="4091267"/>
            <a:ext cx="10691812"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E03E7BD0-4846-770C-1517-8D2834EA75EF}"/>
              </a:ext>
            </a:extLst>
          </p:cNvPr>
          <p:cNvSpPr/>
          <p:nvPr/>
        </p:nvSpPr>
        <p:spPr>
          <a:xfrm>
            <a:off x="0" y="1735867"/>
            <a:ext cx="3552078" cy="5163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4E69BAF-613C-DF3E-23D7-42483374A352}"/>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A54A457C-79AA-358E-8AC7-AB32EC4B2BE4}"/>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2" name="Connecteur droit 11">
            <a:extLst>
              <a:ext uri="{FF2B5EF4-FFF2-40B4-BE49-F238E27FC236}">
                <a16:creationId xmlns:a16="http://schemas.microsoft.com/office/drawing/2014/main" id="{27D24DFD-8BA4-E94B-2C88-D0C88E8F8DC8}"/>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13" name="Connecteur droit 12">
            <a:extLst>
              <a:ext uri="{FF2B5EF4-FFF2-40B4-BE49-F238E27FC236}">
                <a16:creationId xmlns:a16="http://schemas.microsoft.com/office/drawing/2014/main" id="{EF5A9257-720F-9C9B-B928-852F03B85F35}"/>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FE92C173-2884-B648-984F-1E0223EDB0B8}"/>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3503D746-1AC8-D98B-3991-5B65900B2072}"/>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98E00488-A69E-A881-65DA-A482C5BB7627}"/>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38E6FE1C-AB27-CAAD-173D-86EEA5004D27}"/>
              </a:ext>
            </a:extLst>
          </p:cNvPr>
          <p:cNvSpPr txBox="1"/>
          <p:nvPr/>
        </p:nvSpPr>
        <p:spPr>
          <a:xfrm>
            <a:off x="1934579" y="1161350"/>
            <a:ext cx="6822649" cy="646331"/>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INNOVATION ET TRANSFORMATION PAR LE SPORT</a:t>
            </a:r>
            <a:endParaRPr lang="fr-FR" dirty="0">
              <a:solidFill>
                <a:schemeClr val="bg1"/>
              </a:solidFill>
            </a:endParaRPr>
          </a:p>
          <a:p>
            <a:pPr algn="ct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E8C23FA6-2705-639E-F327-5C5AE1153B63}"/>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74DD88BB-57DE-64CD-852E-8B76A205A67A}"/>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4C40ED29-13D3-A072-9949-38254FE54AB7}"/>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a:t>
            </a:r>
            <a:r>
              <a:rPr lang="fr-FR" sz="1600" dirty="0">
                <a:solidFill>
                  <a:schemeClr val="bg1"/>
                </a:solidFill>
                <a:latin typeface="Barlow" panose="00000500000000000000" pitchFamily="2" charset="0"/>
              </a:rPr>
              <a:t> CYRIL NARDON </a:t>
            </a:r>
            <a:r>
              <a:rPr lang="fr-FR" sz="1600" dirty="0">
                <a:solidFill>
                  <a:schemeClr val="bg1"/>
                </a:solidFill>
                <a:latin typeface="Barlow" panose="00000500000000000000" pitchFamily="2" charset="0"/>
                <a:sym typeface="Wingdings" panose="05000000000000000000" pitchFamily="2" charset="2"/>
              </a:rPr>
              <a:t>· cyril@artdesignstory.fr</a:t>
            </a:r>
            <a:endParaRPr lang="fr-FR" sz="1600" dirty="0">
              <a:solidFill>
                <a:schemeClr val="bg1"/>
              </a:solidFill>
              <a:latin typeface="Barlow ExtraBold" panose="00000900000000000000" pitchFamily="2" charset="0"/>
            </a:endParaRPr>
          </a:p>
        </p:txBody>
      </p:sp>
      <p:cxnSp>
        <p:nvCxnSpPr>
          <p:cNvPr id="9" name="Connecteur droit 8">
            <a:extLst>
              <a:ext uri="{FF2B5EF4-FFF2-40B4-BE49-F238E27FC236}">
                <a16:creationId xmlns:a16="http://schemas.microsoft.com/office/drawing/2014/main" id="{6D80DAC2-61B0-8D42-96AC-68D86E5B0834}"/>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A3ADE1C3-635A-27B4-A81A-4A00F4855907}"/>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524A9372-3404-35BE-98E0-DDAB184BE564}"/>
              </a:ext>
            </a:extLst>
          </p:cNvPr>
          <p:cNvSpPr txBox="1"/>
          <p:nvPr/>
        </p:nvSpPr>
        <p:spPr>
          <a:xfrm>
            <a:off x="3798458" y="2296190"/>
            <a:ext cx="6646983" cy="1815882"/>
          </a:xfrm>
          <a:prstGeom prst="rect">
            <a:avLst/>
          </a:prstGeom>
          <a:noFill/>
        </p:spPr>
        <p:txBody>
          <a:bodyPr wrap="square" rtlCol="0">
            <a:spAutoFit/>
          </a:bodyPr>
          <a:lstStyle/>
          <a:p>
            <a:r>
              <a:rPr lang="fr-FR" sz="1600" dirty="0" err="1">
                <a:solidFill>
                  <a:schemeClr val="bg1"/>
                </a:solidFill>
                <a:latin typeface="Barlow Light" panose="00000400000000000000" pitchFamily="2" charset="0"/>
              </a:rPr>
              <a:t>Fanarzone</a:t>
            </a:r>
            <a:r>
              <a:rPr lang="fr-FR" sz="1600" dirty="0">
                <a:solidFill>
                  <a:schemeClr val="bg1"/>
                </a:solidFill>
                <a:latin typeface="Barlow Light" panose="00000400000000000000" pitchFamily="2" charset="0"/>
              </a:rPr>
              <a:t> by </a:t>
            </a:r>
            <a:r>
              <a:rPr lang="fr-FR" sz="1600" dirty="0" err="1">
                <a:solidFill>
                  <a:schemeClr val="bg1"/>
                </a:solidFill>
                <a:latin typeface="Barlow Light" panose="00000400000000000000" pitchFamily="2" charset="0"/>
              </a:rPr>
              <a:t>ArtDesignStory</a:t>
            </a:r>
            <a:r>
              <a:rPr lang="fr-FR" sz="1600" dirty="0">
                <a:solidFill>
                  <a:schemeClr val="bg1"/>
                </a:solidFill>
                <a:latin typeface="Barlow Light" panose="00000400000000000000" pitchFamily="2" charset="0"/>
              </a:rPr>
              <a:t>, startup nantaise Sport &amp; Tech, conçoit des expériences immersives en réalité augmentée. Son projet </a:t>
            </a:r>
            <a:r>
              <a:rPr lang="fr-FR" sz="1600" dirty="0" err="1">
                <a:solidFill>
                  <a:schemeClr val="bg1"/>
                </a:solidFill>
                <a:latin typeface="Barlow Light" panose="00000400000000000000" pitchFamily="2" charset="0"/>
              </a:rPr>
              <a:t>Boost'Shop</a:t>
            </a:r>
            <a:r>
              <a:rPr lang="fr-FR" sz="1600" dirty="0">
                <a:solidFill>
                  <a:schemeClr val="bg1"/>
                </a:solidFill>
                <a:latin typeface="Barlow Light" panose="00000400000000000000" pitchFamily="2" charset="0"/>
              </a:rPr>
              <a:t> AR, porté avec l'Agence française de lutte contre le dopage et le Crédit Mutuel Alliance Fédérale, sensibilise les sportifs et le grand public aux risques du dopage. Déployé lors d'événements sportifs majeurs, ce dispositif géolocalisé propose une expérience ludique et éducative, accessible seul ou à plusieurs.</a:t>
            </a:r>
          </a:p>
        </p:txBody>
      </p:sp>
      <p:sp>
        <p:nvSpPr>
          <p:cNvPr id="2" name="ZoneTexte 1">
            <a:extLst>
              <a:ext uri="{FF2B5EF4-FFF2-40B4-BE49-F238E27FC236}">
                <a16:creationId xmlns:a16="http://schemas.microsoft.com/office/drawing/2014/main" id="{FE3D8052-4239-2094-BEDB-E8A4552D1A04}"/>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860A8816-7E2E-3DA9-CC73-FDE821E431FA}"/>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Déploiement national et </a:t>
            </a:r>
            <a:r>
              <a:rPr lang="fr-FR" sz="2000" dirty="0" err="1">
                <a:solidFill>
                  <a:schemeClr val="bg1"/>
                </a:solidFill>
                <a:latin typeface="Barlow Light" panose="00000400000000000000" pitchFamily="2" charset="0"/>
              </a:rPr>
              <a:t>Dom-Tom</a:t>
            </a:r>
            <a:endParaRPr lang="fr-FR" sz="2000" dirty="0">
              <a:solidFill>
                <a:schemeClr val="bg1"/>
              </a:solidFill>
              <a:latin typeface="Barlow Light" panose="00000400000000000000" pitchFamily="2" charset="0"/>
            </a:endParaRP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Meeting Paris Bercy avec la FFA</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Course des Templiers 2025</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CREPS Pays de Loire, Antilles-Guyane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Piste d'athlétisme AR 20/50/100 m</a:t>
            </a:r>
          </a:p>
        </p:txBody>
      </p:sp>
      <p:pic>
        <p:nvPicPr>
          <p:cNvPr id="20" name="Image 19" descr="Une image contenant capture d’écran, Police, texte, logo&#10;&#10;Le contenu généré par l’IA peut être incorrect.">
            <a:extLst>
              <a:ext uri="{FF2B5EF4-FFF2-40B4-BE49-F238E27FC236}">
                <a16:creationId xmlns:a16="http://schemas.microsoft.com/office/drawing/2014/main" id="{2FB5A7F5-DF60-4161-6DA5-88A5F4D3CF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385" y="3747135"/>
            <a:ext cx="3383308" cy="1326986"/>
          </a:xfrm>
          <a:prstGeom prst="rect">
            <a:avLst/>
          </a:prstGeom>
        </p:spPr>
      </p:pic>
    </p:spTree>
    <p:extLst>
      <p:ext uri="{BB962C8B-B14F-4D97-AF65-F5344CB8AC3E}">
        <p14:creationId xmlns:p14="http://schemas.microsoft.com/office/powerpoint/2010/main" val="681606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36435-6D17-6431-25A3-193F5CBD06D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D08EBAB-50E3-2E50-2E06-8443C389B676}"/>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1" name="Connecteur droit 10">
            <a:extLst>
              <a:ext uri="{FF2B5EF4-FFF2-40B4-BE49-F238E27FC236}">
                <a16:creationId xmlns:a16="http://schemas.microsoft.com/office/drawing/2014/main" id="{4B147F8B-B571-BE78-9C98-EDB89CE9AE26}"/>
              </a:ext>
            </a:extLst>
          </p:cNvPr>
          <p:cNvCxnSpPr>
            <a:cxnSpLocks/>
          </p:cNvCxnSpPr>
          <p:nvPr/>
        </p:nvCxnSpPr>
        <p:spPr>
          <a:xfrm>
            <a:off x="1" y="4091267"/>
            <a:ext cx="10691812"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B093BE31-D2A8-72ED-757C-04F3B5A5B04D}"/>
              </a:ext>
            </a:extLst>
          </p:cNvPr>
          <p:cNvSpPr/>
          <p:nvPr/>
        </p:nvSpPr>
        <p:spPr>
          <a:xfrm>
            <a:off x="0" y="1735867"/>
            <a:ext cx="3552078" cy="5163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646A0FE1-D666-8707-D839-6D57335FE6DF}"/>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9B4F4AF9-EC24-C5FB-6B4D-14E19E2FCC9E}"/>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2" name="Connecteur droit 11">
            <a:extLst>
              <a:ext uri="{FF2B5EF4-FFF2-40B4-BE49-F238E27FC236}">
                <a16:creationId xmlns:a16="http://schemas.microsoft.com/office/drawing/2014/main" id="{95422432-1ADC-FD2B-0427-87E48CD8F969}"/>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13" name="Connecteur droit 12">
            <a:extLst>
              <a:ext uri="{FF2B5EF4-FFF2-40B4-BE49-F238E27FC236}">
                <a16:creationId xmlns:a16="http://schemas.microsoft.com/office/drawing/2014/main" id="{431254FA-1BB1-F781-544E-4551978D6BE7}"/>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5F1E52F8-4E89-8C10-D752-B8286617314B}"/>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D3682EA6-F4DE-0C0B-F25B-D17B7626F5A3}"/>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2226A366-48D2-BD70-0C16-4EB928CC366C}"/>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A8434ED0-E955-C573-D450-79720734D634}"/>
              </a:ext>
            </a:extLst>
          </p:cNvPr>
          <p:cNvSpPr txBox="1"/>
          <p:nvPr/>
        </p:nvSpPr>
        <p:spPr>
          <a:xfrm>
            <a:off x="1934579" y="1161350"/>
            <a:ext cx="6822649" cy="646331"/>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INNOVATION ET TRANSFORMATION PAR LE SPORT</a:t>
            </a:r>
            <a:endParaRPr lang="fr-FR" dirty="0">
              <a:solidFill>
                <a:schemeClr val="bg1"/>
              </a:solidFill>
            </a:endParaRPr>
          </a:p>
          <a:p>
            <a:pPr algn="ct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5D541993-43E7-0D91-CCBA-A63E8D2D40EE}"/>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E9051451-0ADE-F9CA-F242-2C6F6D5BB1EF}"/>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AD05F4D3-C490-0D52-0CF1-4F7F6F0FF36F}"/>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a:t>
            </a:r>
            <a:r>
              <a:rPr lang="fr-FR" sz="1600" dirty="0">
                <a:solidFill>
                  <a:schemeClr val="bg1"/>
                </a:solidFill>
                <a:latin typeface="Barlow" panose="00000500000000000000" pitchFamily="2" charset="0"/>
              </a:rPr>
              <a:t> ALBERIC AUBRON </a:t>
            </a:r>
            <a:r>
              <a:rPr lang="fr-FR" sz="1600" dirty="0">
                <a:solidFill>
                  <a:schemeClr val="bg1"/>
                </a:solidFill>
                <a:latin typeface="Barlow" panose="00000500000000000000" pitchFamily="2" charset="0"/>
                <a:sym typeface="Wingdings" panose="05000000000000000000" pitchFamily="2" charset="2"/>
              </a:rPr>
              <a:t>· </a:t>
            </a:r>
            <a:r>
              <a:rPr lang="fr-FR" sz="1600" dirty="0" err="1">
                <a:solidFill>
                  <a:schemeClr val="bg1"/>
                </a:solidFill>
                <a:latin typeface="Barlow" panose="00000500000000000000" pitchFamily="2" charset="0"/>
                <a:sym typeface="Wingdings" panose="05000000000000000000" pitchFamily="2" charset="2"/>
              </a:rPr>
              <a:t>alberic@coureurs.club</a:t>
            </a:r>
            <a:endParaRPr lang="fr-FR" sz="1600" dirty="0">
              <a:solidFill>
                <a:schemeClr val="bg1"/>
              </a:solidFill>
              <a:latin typeface="Barlow ExtraBold" panose="00000900000000000000" pitchFamily="2" charset="0"/>
            </a:endParaRPr>
          </a:p>
        </p:txBody>
      </p:sp>
      <p:cxnSp>
        <p:nvCxnSpPr>
          <p:cNvPr id="9" name="Connecteur droit 8">
            <a:extLst>
              <a:ext uri="{FF2B5EF4-FFF2-40B4-BE49-F238E27FC236}">
                <a16:creationId xmlns:a16="http://schemas.microsoft.com/office/drawing/2014/main" id="{EA3ED54C-D981-59B5-CF56-2072C3DBC371}"/>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35B197C2-4FAD-1505-13A4-41CA26B07346}"/>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BA610EDF-B181-1E5D-D5F7-37654A8AD5F9}"/>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Coureurs est une startup nantaise créatrice du Radar pour coureurs, un mobilier urbain innovant qui mesure la vitesse de pointe des sprinters dans l'espace public. Né d'un appel à expérimenter sur la santé globale porté par JCDecaux et la Ville de Nantes, le dispositif transforme le trottoir en zone de défi ludique. Déployé en événementiel, il offre aux marques et organisateurs une animation clé en main au design personnalisé, rendant la performance accessible et fun pour tous.</a:t>
            </a:r>
          </a:p>
        </p:txBody>
      </p:sp>
      <p:sp>
        <p:nvSpPr>
          <p:cNvPr id="2" name="ZoneTexte 1">
            <a:extLst>
              <a:ext uri="{FF2B5EF4-FFF2-40B4-BE49-F238E27FC236}">
                <a16:creationId xmlns:a16="http://schemas.microsoft.com/office/drawing/2014/main" id="{9CD34F2E-EF13-3A3F-B859-D3D14958C3A2}"/>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59D88188-6734-5C4B-431F-285B882977DE}"/>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+500 000 utilisations enregistrées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95 000 € de CA en 2025</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~20 partenaires majeurs (Nike, </a:t>
            </a:r>
            <a:r>
              <a:rPr lang="fr-FR" sz="2000" dirty="0" err="1">
                <a:solidFill>
                  <a:schemeClr val="bg1"/>
                </a:solidFill>
                <a:latin typeface="Barlow Light" panose="00000400000000000000" pitchFamily="2" charset="0"/>
              </a:rPr>
              <a:t>Hoka</a:t>
            </a:r>
            <a:r>
              <a:rPr lang="fr-FR" sz="2000" dirty="0">
                <a:solidFill>
                  <a:schemeClr val="bg1"/>
                </a:solidFill>
                <a:latin typeface="Barlow Light" panose="00000400000000000000" pitchFamily="2" charset="0"/>
              </a:rPr>
              <a:t>, Decathlon…)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Record : Christophe Lemaitre, 34,6 km/h</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Couverture nationale (TF1, Le Figaro, Capital…)</a:t>
            </a:r>
          </a:p>
        </p:txBody>
      </p:sp>
      <p:pic>
        <p:nvPicPr>
          <p:cNvPr id="21" name="Image 20" descr="Une image contenant texte, capture d’écran, conception&#10;&#10;Le contenu généré par l’IA peut être incorrect.">
            <a:extLst>
              <a:ext uri="{FF2B5EF4-FFF2-40B4-BE49-F238E27FC236}">
                <a16:creationId xmlns:a16="http://schemas.microsoft.com/office/drawing/2014/main" id="{72B26155-2FD9-F89A-7052-6A8BF802A9E0}"/>
              </a:ext>
            </a:extLst>
          </p:cNvPr>
          <p:cNvPicPr>
            <a:picLocks noChangeAspect="1"/>
          </p:cNvPicPr>
          <p:nvPr/>
        </p:nvPicPr>
        <p:blipFill>
          <a:blip r:embed="rId5"/>
          <a:stretch>
            <a:fillRect/>
          </a:stretch>
        </p:blipFill>
        <p:spPr>
          <a:xfrm>
            <a:off x="-14" y="1735864"/>
            <a:ext cx="3552078" cy="2668113"/>
          </a:xfrm>
          <a:prstGeom prst="rect">
            <a:avLst/>
          </a:prstGeom>
        </p:spPr>
      </p:pic>
      <p:pic>
        <p:nvPicPr>
          <p:cNvPr id="23" name="Image 22" descr="Une image contenant Police, logo, Graphique, typographie&#10;&#10;Le contenu généré par l’IA peut être incorrect.">
            <a:extLst>
              <a:ext uri="{FF2B5EF4-FFF2-40B4-BE49-F238E27FC236}">
                <a16:creationId xmlns:a16="http://schemas.microsoft.com/office/drawing/2014/main" id="{BED97D70-54FF-BA1F-871E-C0C22C6A7DAF}"/>
              </a:ext>
            </a:extLst>
          </p:cNvPr>
          <p:cNvPicPr>
            <a:picLocks noChangeAspect="1"/>
          </p:cNvPicPr>
          <p:nvPr/>
        </p:nvPicPr>
        <p:blipFill>
          <a:blip r:embed="rId6"/>
          <a:stretch>
            <a:fillRect/>
          </a:stretch>
        </p:blipFill>
        <p:spPr>
          <a:xfrm>
            <a:off x="48370" y="5726634"/>
            <a:ext cx="3455310" cy="791338"/>
          </a:xfrm>
          <a:prstGeom prst="rect">
            <a:avLst/>
          </a:prstGeom>
        </p:spPr>
      </p:pic>
    </p:spTree>
    <p:extLst>
      <p:ext uri="{BB962C8B-B14F-4D97-AF65-F5344CB8AC3E}">
        <p14:creationId xmlns:p14="http://schemas.microsoft.com/office/powerpoint/2010/main" val="2502736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09CE8-EA6E-374E-0D55-0A985F3CC2F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45700F9-6C5F-9C49-A6EF-A9AA160012EB}"/>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1" name="Connecteur droit 10">
            <a:extLst>
              <a:ext uri="{FF2B5EF4-FFF2-40B4-BE49-F238E27FC236}">
                <a16:creationId xmlns:a16="http://schemas.microsoft.com/office/drawing/2014/main" id="{1A77261E-6FDD-0E5A-EB9F-1F8A66264422}"/>
              </a:ext>
            </a:extLst>
          </p:cNvPr>
          <p:cNvCxnSpPr>
            <a:cxnSpLocks/>
          </p:cNvCxnSpPr>
          <p:nvPr/>
        </p:nvCxnSpPr>
        <p:spPr>
          <a:xfrm>
            <a:off x="1" y="4091267"/>
            <a:ext cx="10691812"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D8F732C0-F293-DB98-185E-768FB11946FA}"/>
              </a:ext>
            </a:extLst>
          </p:cNvPr>
          <p:cNvSpPr/>
          <p:nvPr/>
        </p:nvSpPr>
        <p:spPr>
          <a:xfrm>
            <a:off x="0" y="1735867"/>
            <a:ext cx="3552078" cy="5163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F7C8396B-68B5-69A3-A40E-B3BF85AC67B8}"/>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06CAAC2A-9AFC-D4F4-FA87-2FDE39A82CC4}"/>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2" name="Connecteur droit 11">
            <a:extLst>
              <a:ext uri="{FF2B5EF4-FFF2-40B4-BE49-F238E27FC236}">
                <a16:creationId xmlns:a16="http://schemas.microsoft.com/office/drawing/2014/main" id="{AA590E27-AB1F-C0CF-48F2-30FA3283AED9}"/>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13" name="Connecteur droit 12">
            <a:extLst>
              <a:ext uri="{FF2B5EF4-FFF2-40B4-BE49-F238E27FC236}">
                <a16:creationId xmlns:a16="http://schemas.microsoft.com/office/drawing/2014/main" id="{7D4E8849-38F0-DA3E-1F4E-6BE34680ACCB}"/>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47E38712-9E0F-E352-FDF3-C6ACA3AC535B}"/>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ECC1D4A1-00AC-55A6-50C0-769752B5E230}"/>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A8896EDA-D8E9-1E0D-751D-38E6BBD41A32}"/>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7FBAFD8E-BE39-E6F1-557F-471830CF16B7}"/>
              </a:ext>
            </a:extLst>
          </p:cNvPr>
          <p:cNvSpPr txBox="1"/>
          <p:nvPr/>
        </p:nvSpPr>
        <p:spPr>
          <a:xfrm>
            <a:off x="1934579" y="1161350"/>
            <a:ext cx="6822649" cy="646331"/>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INNOVATION ET TRANSFORMATION PAR LE SPORT</a:t>
            </a:r>
            <a:endParaRPr lang="fr-FR" dirty="0">
              <a:solidFill>
                <a:schemeClr val="bg1"/>
              </a:solidFill>
            </a:endParaRPr>
          </a:p>
          <a:p>
            <a:pPr algn="ct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7053CEEC-E529-2280-9D08-3CA6C1CECC4C}"/>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3213B5FB-C87E-BF9E-EBFF-7EC4144E4827}"/>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DB016F69-F6DD-4BB7-AA1F-9D855E0E01BD}"/>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a:t>
            </a:r>
            <a:r>
              <a:rPr lang="fr-FR" sz="1600" dirty="0">
                <a:solidFill>
                  <a:schemeClr val="bg1"/>
                </a:solidFill>
                <a:latin typeface="Barlow" panose="00000500000000000000" pitchFamily="2" charset="0"/>
              </a:rPr>
              <a:t> SANDRA LELIEVRE </a:t>
            </a:r>
            <a:r>
              <a:rPr lang="fr-FR" sz="1600" dirty="0">
                <a:solidFill>
                  <a:schemeClr val="bg1"/>
                </a:solidFill>
                <a:latin typeface="Barlow" panose="00000500000000000000" pitchFamily="2" charset="0"/>
                <a:sym typeface="Wingdings" panose="05000000000000000000" pitchFamily="2" charset="2"/>
              </a:rPr>
              <a:t>· sandra.lelievre@francetravail.fr</a:t>
            </a:r>
            <a:endParaRPr lang="fr-FR" sz="1600" dirty="0">
              <a:solidFill>
                <a:schemeClr val="bg1"/>
              </a:solidFill>
              <a:latin typeface="Barlow ExtraBold" panose="00000900000000000000" pitchFamily="2" charset="0"/>
            </a:endParaRPr>
          </a:p>
        </p:txBody>
      </p:sp>
      <p:cxnSp>
        <p:nvCxnSpPr>
          <p:cNvPr id="9" name="Connecteur droit 8">
            <a:extLst>
              <a:ext uri="{FF2B5EF4-FFF2-40B4-BE49-F238E27FC236}">
                <a16:creationId xmlns:a16="http://schemas.microsoft.com/office/drawing/2014/main" id="{999D5410-B52E-C25F-61F2-3AB0FC403FF3}"/>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BF0216EB-0FAC-60BA-5A66-1ABCD22D7B65}"/>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38A977F3-919B-A03D-8214-6B495121F2E7}"/>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France Travail Châteaubriant, la Mission Locale de Nozay et le club CMSS Nozay Omnisports 44 ont conçu un stage intensif de 6 jours destiné à des jeunes en recherche d'emploi. Chaque journée combine une activité sportive (self-défense, </a:t>
            </a:r>
            <a:r>
              <a:rPr lang="fr-FR" sz="1600" dirty="0" err="1">
                <a:solidFill>
                  <a:schemeClr val="bg1"/>
                </a:solidFill>
                <a:latin typeface="Barlow Light" panose="00000400000000000000" pitchFamily="2" charset="0"/>
              </a:rPr>
              <a:t>kinball</a:t>
            </a:r>
            <a:r>
              <a:rPr lang="fr-FR" sz="1600" dirty="0">
                <a:solidFill>
                  <a:schemeClr val="bg1"/>
                </a:solidFill>
                <a:latin typeface="Barlow Light" panose="00000400000000000000" pitchFamily="2" charset="0"/>
              </a:rPr>
              <a:t>, </a:t>
            </a:r>
            <a:r>
              <a:rPr lang="fr-FR" sz="1600" dirty="0" err="1">
                <a:solidFill>
                  <a:schemeClr val="bg1"/>
                </a:solidFill>
                <a:latin typeface="Barlow Light" panose="00000400000000000000" pitchFamily="2" charset="0"/>
              </a:rPr>
              <a:t>tchouckball</a:t>
            </a:r>
            <a:r>
              <a:rPr lang="fr-FR" sz="1600" dirty="0">
                <a:solidFill>
                  <a:schemeClr val="bg1"/>
                </a:solidFill>
                <a:latin typeface="Barlow Light" panose="00000400000000000000" pitchFamily="2" charset="0"/>
              </a:rPr>
              <a:t>), un atelier de développement personnel et un temps d'accompagnement vers l'emploi. Le sport sert de levier pour renforcer la confiance en soi et révéler des savoir-être professionnels.</a:t>
            </a:r>
          </a:p>
        </p:txBody>
      </p:sp>
      <p:sp>
        <p:nvSpPr>
          <p:cNvPr id="2" name="ZoneTexte 1">
            <a:extLst>
              <a:ext uri="{FF2B5EF4-FFF2-40B4-BE49-F238E27FC236}">
                <a16:creationId xmlns:a16="http://schemas.microsoft.com/office/drawing/2014/main" id="{12D2D8BE-998B-6682-8ED5-BA6FF9DE6B05}"/>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CF474616-F553-BE13-565F-B271CA35D42D}"/>
              </a:ext>
            </a:extLst>
          </p:cNvPr>
          <p:cNvSpPr txBox="1"/>
          <p:nvPr/>
        </p:nvSpPr>
        <p:spPr>
          <a:xfrm>
            <a:off x="4100594" y="4662390"/>
            <a:ext cx="6042709" cy="1938992"/>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7 jeunes accompagnés sur 6 jours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Confiance en soi en nette progression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CV et lettres de motivation finalisés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Simulations d'entretien avec agence d'intérim</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Savoir-être transférables acquis (ponctualité, persévérance)</a:t>
            </a:r>
          </a:p>
        </p:txBody>
      </p:sp>
      <p:pic>
        <p:nvPicPr>
          <p:cNvPr id="20" name="Image 19" descr="Une image contenant Graphique, texte, graphisme, Police&#10;&#10;Le contenu généré par l’IA peut être incorrect.">
            <a:extLst>
              <a:ext uri="{FF2B5EF4-FFF2-40B4-BE49-F238E27FC236}">
                <a16:creationId xmlns:a16="http://schemas.microsoft.com/office/drawing/2014/main" id="{449FF4D7-69BF-6AF0-9B70-FDEAC3AF62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95" y="4764567"/>
            <a:ext cx="3374488" cy="2103114"/>
          </a:xfrm>
          <a:prstGeom prst="rect">
            <a:avLst/>
          </a:prstGeom>
        </p:spPr>
      </p:pic>
    </p:spTree>
    <p:extLst>
      <p:ext uri="{BB962C8B-B14F-4D97-AF65-F5344CB8AC3E}">
        <p14:creationId xmlns:p14="http://schemas.microsoft.com/office/powerpoint/2010/main" val="219467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4D467-CC40-B83C-DD82-49B32378886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7AD6A6F-B8A0-D894-BCC6-52BFD88FE6E4}"/>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1" name="Connecteur droit 10">
            <a:extLst>
              <a:ext uri="{FF2B5EF4-FFF2-40B4-BE49-F238E27FC236}">
                <a16:creationId xmlns:a16="http://schemas.microsoft.com/office/drawing/2014/main" id="{665C426C-1C0D-BEAB-E5BE-DE25DD6A7244}"/>
              </a:ext>
            </a:extLst>
          </p:cNvPr>
          <p:cNvCxnSpPr>
            <a:cxnSpLocks/>
          </p:cNvCxnSpPr>
          <p:nvPr/>
        </p:nvCxnSpPr>
        <p:spPr>
          <a:xfrm>
            <a:off x="1" y="4091267"/>
            <a:ext cx="10691812"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23D21307-1D20-BCEC-FCCB-F72ABF771969}"/>
              </a:ext>
            </a:extLst>
          </p:cNvPr>
          <p:cNvSpPr/>
          <p:nvPr/>
        </p:nvSpPr>
        <p:spPr>
          <a:xfrm>
            <a:off x="0" y="1735867"/>
            <a:ext cx="3552078" cy="5163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768FCAE-3279-95CA-C4EC-67CDB089104D}"/>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90A14E79-F378-D8A1-0844-60CBBE5B1C4A}"/>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2" name="Connecteur droit 11">
            <a:extLst>
              <a:ext uri="{FF2B5EF4-FFF2-40B4-BE49-F238E27FC236}">
                <a16:creationId xmlns:a16="http://schemas.microsoft.com/office/drawing/2014/main" id="{F9A398AA-9E2D-1B2B-301D-BDC5A1DB25AA}"/>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13" name="Connecteur droit 12">
            <a:extLst>
              <a:ext uri="{FF2B5EF4-FFF2-40B4-BE49-F238E27FC236}">
                <a16:creationId xmlns:a16="http://schemas.microsoft.com/office/drawing/2014/main" id="{A91AF3BB-9F69-EF41-C024-1FCAAC29BDA1}"/>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72D8BF69-A031-4A07-B7D1-A69CEBF02A3A}"/>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60673A96-D3A7-09F7-9160-F4404C05421B}"/>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E4D76FC2-34B1-ECC4-1404-21975B5B3EAA}"/>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AA78926A-1FDA-FA4F-A846-B36FD0E907A7}"/>
              </a:ext>
            </a:extLst>
          </p:cNvPr>
          <p:cNvSpPr txBox="1"/>
          <p:nvPr/>
        </p:nvSpPr>
        <p:spPr>
          <a:xfrm>
            <a:off x="1934579" y="1161350"/>
            <a:ext cx="6822649" cy="646331"/>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INNOVATION ET TRANSFORMATION PAR LE SPORT</a:t>
            </a:r>
            <a:endParaRPr lang="fr-FR" dirty="0">
              <a:solidFill>
                <a:schemeClr val="bg1"/>
              </a:solidFill>
            </a:endParaRPr>
          </a:p>
          <a:p>
            <a:pPr algn="ct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0A43226F-2656-A0D4-F6CB-4B24FA83F114}"/>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02257E60-E885-52E8-6290-E3E00282E963}"/>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cxnSp>
        <p:nvCxnSpPr>
          <p:cNvPr id="9" name="Connecteur droit 8">
            <a:extLst>
              <a:ext uri="{FF2B5EF4-FFF2-40B4-BE49-F238E27FC236}">
                <a16:creationId xmlns:a16="http://schemas.microsoft.com/office/drawing/2014/main" id="{805EEFB1-2B1F-4C02-3ACE-3D854E761861}"/>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5A30C734-FB23-A92A-075B-D4F41B39E743}"/>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128AD6E0-75C9-0FDE-8CC5-1B8ADD34B45F}"/>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LNA Santé, acteur global de santé (9 000 collaborateurs, 85 établissements), intègre le sport comme levier de transformation lors de ses Journées Métiers inter-établissements. En 2025, des marches d'orientation thématiques et des journées team building autour des </a:t>
            </a:r>
            <a:r>
              <a:rPr lang="fr-FR" sz="1600" dirty="0" err="1">
                <a:solidFill>
                  <a:schemeClr val="bg1"/>
                </a:solidFill>
                <a:latin typeface="Barlow Light" panose="00000400000000000000" pitchFamily="2" charset="0"/>
              </a:rPr>
              <a:t>parasports</a:t>
            </a:r>
            <a:r>
              <a:rPr lang="fr-FR" sz="1600" dirty="0">
                <a:solidFill>
                  <a:schemeClr val="bg1"/>
                </a:solidFill>
                <a:latin typeface="Barlow Light" panose="00000400000000000000" pitchFamily="2" charset="0"/>
              </a:rPr>
              <a:t> (basket fauteuil, volley assis, parcours à l'aveugle) ont été déployées pour les collaborateurs. Ces formats collectifs allient réflexion professionnelle, mise en mouvement et sensibilisation au handicap.</a:t>
            </a:r>
          </a:p>
        </p:txBody>
      </p:sp>
      <p:sp>
        <p:nvSpPr>
          <p:cNvPr id="2" name="ZoneTexte 1">
            <a:extLst>
              <a:ext uri="{FF2B5EF4-FFF2-40B4-BE49-F238E27FC236}">
                <a16:creationId xmlns:a16="http://schemas.microsoft.com/office/drawing/2014/main" id="{A4477973-8418-12A1-0779-39E10BEAC66B}"/>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BE4CDB54-03C1-2CE3-32B9-ED0E3627BF9C}"/>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14 journées métiers, 1 024 collaborateurs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149 salariés en activités sportives innovantes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Sensibilisation concrète au handicap par le para-sport</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Renforcement de la cohésion et confiance d'équipe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Ancrage de la culture « prendre soin de soi »</a:t>
            </a:r>
          </a:p>
        </p:txBody>
      </p:sp>
      <p:pic>
        <p:nvPicPr>
          <p:cNvPr id="22" name="Image 21">
            <a:extLst>
              <a:ext uri="{FF2B5EF4-FFF2-40B4-BE49-F238E27FC236}">
                <a16:creationId xmlns:a16="http://schemas.microsoft.com/office/drawing/2014/main" id="{CB37F0AB-B9AB-CF55-3A06-537F9A23B6E5}"/>
              </a:ext>
            </a:extLst>
          </p:cNvPr>
          <p:cNvPicPr>
            <a:picLocks noChangeAspect="1"/>
          </p:cNvPicPr>
          <p:nvPr/>
        </p:nvPicPr>
        <p:blipFill>
          <a:blip r:embed="rId5"/>
          <a:stretch>
            <a:fillRect/>
          </a:stretch>
        </p:blipFill>
        <p:spPr>
          <a:xfrm>
            <a:off x="-14" y="1735865"/>
            <a:ext cx="2005180" cy="2926525"/>
          </a:xfrm>
          <a:prstGeom prst="rect">
            <a:avLst/>
          </a:prstGeom>
        </p:spPr>
      </p:pic>
      <p:pic>
        <p:nvPicPr>
          <p:cNvPr id="20" name="Image 19" descr="Une image contenant texte, Police, Graphique, conception&#10;&#10;Le contenu généré par l’IA peut être incorrect.">
            <a:extLst>
              <a:ext uri="{FF2B5EF4-FFF2-40B4-BE49-F238E27FC236}">
                <a16:creationId xmlns:a16="http://schemas.microsoft.com/office/drawing/2014/main" id="{717C7BD6-5087-C294-1C9A-2A6FCEC37AF7}"/>
              </a:ext>
            </a:extLst>
          </p:cNvPr>
          <p:cNvPicPr>
            <a:picLocks noChangeAspect="1"/>
          </p:cNvPicPr>
          <p:nvPr/>
        </p:nvPicPr>
        <p:blipFill>
          <a:blip r:embed="rId6"/>
          <a:stretch>
            <a:fillRect/>
          </a:stretch>
        </p:blipFill>
        <p:spPr>
          <a:xfrm>
            <a:off x="788505" y="4764567"/>
            <a:ext cx="1924504" cy="2057229"/>
          </a:xfrm>
          <a:prstGeom prst="rect">
            <a:avLst/>
          </a:prstGeom>
        </p:spPr>
      </p:pic>
      <p:sp>
        <p:nvSpPr>
          <p:cNvPr id="18" name="ZoneTexte 17">
            <a:extLst>
              <a:ext uri="{FF2B5EF4-FFF2-40B4-BE49-F238E27FC236}">
                <a16:creationId xmlns:a16="http://schemas.microsoft.com/office/drawing/2014/main" id="{92EC10D2-A68D-E42C-D955-DBEAEE7690DF}"/>
              </a:ext>
            </a:extLst>
          </p:cNvPr>
          <p:cNvSpPr txBox="1"/>
          <p:nvPr/>
        </p:nvSpPr>
        <p:spPr>
          <a:xfrm>
            <a:off x="154360" y="7113019"/>
            <a:ext cx="9201269" cy="315792"/>
          </a:xfrm>
          <a:prstGeom prst="rect">
            <a:avLst/>
          </a:prstGeom>
          <a:noFill/>
        </p:spPr>
        <p:txBody>
          <a:bodyPr wrap="square" rtlCol="0">
            <a:spAutoFit/>
          </a:bodyPr>
          <a:lstStyle/>
          <a:p>
            <a:pPr defTabSz="414772"/>
            <a:r>
              <a:rPr lang="fr-FR" sz="1452" dirty="0">
                <a:solidFill>
                  <a:srgbClr val="C9A227"/>
                </a:solidFill>
                <a:latin typeface="Barlow ExtraBold" panose="00000900000000000000" pitchFamily="2" charset="0"/>
              </a:rPr>
              <a:t>Plus d’infos ? </a:t>
            </a:r>
            <a:r>
              <a:rPr lang="fr-FR" sz="1452" dirty="0">
                <a:solidFill>
                  <a:prstClr val="white"/>
                </a:solidFill>
                <a:latin typeface="Barlow" panose="00000500000000000000" pitchFamily="2" charset="0"/>
              </a:rPr>
              <a:t>THIBAUD LEFRANCOIS </a:t>
            </a:r>
            <a:r>
              <a:rPr lang="fr-FR" sz="1452" dirty="0">
                <a:solidFill>
                  <a:prstClr val="white"/>
                </a:solidFill>
                <a:latin typeface="Barlow" panose="00000500000000000000" pitchFamily="2" charset="0"/>
                <a:sym typeface="Wingdings" panose="05000000000000000000" pitchFamily="2" charset="2"/>
              </a:rPr>
              <a:t>· thibaud.lefrancois@lna-sante.com</a:t>
            </a:r>
            <a:endParaRPr lang="fr-FR" sz="1452" dirty="0">
              <a:solidFill>
                <a:prstClr val="white"/>
              </a:solidFill>
              <a:latin typeface="Barlow ExtraBold" panose="00000900000000000000" pitchFamily="2" charset="0"/>
            </a:endParaRPr>
          </a:p>
        </p:txBody>
      </p:sp>
    </p:spTree>
    <p:extLst>
      <p:ext uri="{BB962C8B-B14F-4D97-AF65-F5344CB8AC3E}">
        <p14:creationId xmlns:p14="http://schemas.microsoft.com/office/powerpoint/2010/main" val="1002754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17891-71D6-28BE-0218-BBDB65B012E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8F4D2B4-1ABE-A46E-CA84-CD91752DC974}"/>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1" name="Connecteur droit 10">
            <a:extLst>
              <a:ext uri="{FF2B5EF4-FFF2-40B4-BE49-F238E27FC236}">
                <a16:creationId xmlns:a16="http://schemas.microsoft.com/office/drawing/2014/main" id="{182BDC91-9F4D-7979-6594-B4C737D9784E}"/>
              </a:ext>
            </a:extLst>
          </p:cNvPr>
          <p:cNvCxnSpPr>
            <a:cxnSpLocks/>
          </p:cNvCxnSpPr>
          <p:nvPr/>
        </p:nvCxnSpPr>
        <p:spPr>
          <a:xfrm>
            <a:off x="1" y="4091267"/>
            <a:ext cx="10691812"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9FAFB334-0EF8-BD36-6E64-F23D749E5838}"/>
              </a:ext>
            </a:extLst>
          </p:cNvPr>
          <p:cNvSpPr/>
          <p:nvPr/>
        </p:nvSpPr>
        <p:spPr>
          <a:xfrm>
            <a:off x="0" y="1735867"/>
            <a:ext cx="3552078" cy="5163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96CF3CA4-CC76-038D-579C-6D7803322F55}"/>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D79BF385-3023-F6AD-2AA5-F9C522EAA60C}"/>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2" name="Connecteur droit 11">
            <a:extLst>
              <a:ext uri="{FF2B5EF4-FFF2-40B4-BE49-F238E27FC236}">
                <a16:creationId xmlns:a16="http://schemas.microsoft.com/office/drawing/2014/main" id="{AE7EF2F7-6DE0-8FF8-07B3-723D4164454E}"/>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13" name="Connecteur droit 12">
            <a:extLst>
              <a:ext uri="{FF2B5EF4-FFF2-40B4-BE49-F238E27FC236}">
                <a16:creationId xmlns:a16="http://schemas.microsoft.com/office/drawing/2014/main" id="{07F2F290-AC75-8C71-53D8-DD2955D63920}"/>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6EF70720-7673-52C6-5CA7-6963440127A3}"/>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FEEBFE12-4AAE-B945-5EDE-FAF51D5FDA97}"/>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EC5ACC0C-DEF6-4843-64C9-8BFC91C7CAC7}"/>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05EB1BEB-5556-C956-2754-E83123DF5513}"/>
              </a:ext>
            </a:extLst>
          </p:cNvPr>
          <p:cNvSpPr txBox="1"/>
          <p:nvPr/>
        </p:nvSpPr>
        <p:spPr>
          <a:xfrm>
            <a:off x="1934579" y="1161350"/>
            <a:ext cx="6822649" cy="646331"/>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INNOVATION ET TRANSFORMATION PAR LE SPORT</a:t>
            </a:r>
            <a:endParaRPr lang="fr-FR" dirty="0">
              <a:solidFill>
                <a:schemeClr val="bg1"/>
              </a:solidFill>
            </a:endParaRPr>
          </a:p>
          <a:p>
            <a:pPr algn="ct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E4BA56A0-5A29-6D74-C5B0-551F5152BCF3}"/>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1F1A5825-64FD-CF85-3095-86A619100ACE}"/>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9E7B549A-016E-2088-319A-3E44E22301DA}"/>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a:t>
            </a:r>
            <a:r>
              <a:rPr lang="fr-FR" sz="1600" dirty="0">
                <a:solidFill>
                  <a:schemeClr val="bg1"/>
                </a:solidFill>
                <a:latin typeface="Barlow" panose="00000500000000000000" pitchFamily="2" charset="0"/>
              </a:rPr>
              <a:t> GERARD BAUDRY </a:t>
            </a:r>
            <a:r>
              <a:rPr lang="fr-FR" sz="1600" dirty="0">
                <a:solidFill>
                  <a:schemeClr val="bg1"/>
                </a:solidFill>
                <a:latin typeface="Barlow" panose="00000500000000000000" pitchFamily="2" charset="0"/>
                <a:sym typeface="Wingdings" panose="05000000000000000000" pitchFamily="2" charset="2"/>
              </a:rPr>
              <a:t>· gerard.baudry@creps-pdl.sports.gouv.fr</a:t>
            </a:r>
            <a:endParaRPr lang="fr-FR" sz="1600" dirty="0">
              <a:solidFill>
                <a:schemeClr val="bg1"/>
              </a:solidFill>
              <a:latin typeface="Barlow ExtraBold" panose="00000900000000000000" pitchFamily="2" charset="0"/>
            </a:endParaRPr>
          </a:p>
        </p:txBody>
      </p:sp>
      <p:cxnSp>
        <p:nvCxnSpPr>
          <p:cNvPr id="9" name="Connecteur droit 8">
            <a:extLst>
              <a:ext uri="{FF2B5EF4-FFF2-40B4-BE49-F238E27FC236}">
                <a16:creationId xmlns:a16="http://schemas.microsoft.com/office/drawing/2014/main" id="{B5FA79E4-57BA-CC01-7DF1-1EA079082CC4}"/>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7A94811D-382A-252C-57E3-0BBCCE3711FE}"/>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A25BFCCF-1CE5-1A61-6D11-A76A6331E2FA}"/>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Le PRN SI, implanté au CREPS des Pays de la Loire, est missionné par le ministère des Sports pour repérer, tester et diffuser les innovations au service de la pratique sportive. Il agit sur trois axes : innovations technologiques (réalité virtuelle, intelligence artificielle), innovations sociales (inclusion par le socio-sport) et données ouvertes (recensement national des équipements sportifs). Ses productions s'adressent aux fédérations, collectivités, entreprises et acteurs associatifs.</a:t>
            </a:r>
          </a:p>
        </p:txBody>
      </p:sp>
      <p:sp>
        <p:nvSpPr>
          <p:cNvPr id="2" name="ZoneTexte 1">
            <a:extLst>
              <a:ext uri="{FF2B5EF4-FFF2-40B4-BE49-F238E27FC236}">
                <a16:creationId xmlns:a16="http://schemas.microsoft.com/office/drawing/2014/main" id="{DAA49590-4DF8-B924-BCBB-42577C40D3BE}"/>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C9EF9A4C-415C-6AE4-D63E-BDDF8D069958}"/>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150 000 fiches équipements sportifs actualisées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30 millions de données en open data</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+200 participants aux journées </a:t>
            </a:r>
            <a:r>
              <a:rPr lang="fr-FR" sz="2000" dirty="0" err="1">
                <a:solidFill>
                  <a:schemeClr val="bg1"/>
                </a:solidFill>
                <a:latin typeface="Barlow Light" panose="00000400000000000000" pitchFamily="2" charset="0"/>
              </a:rPr>
              <a:t>sociosport</a:t>
            </a:r>
            <a:endParaRPr lang="fr-FR" sz="2000" dirty="0">
              <a:solidFill>
                <a:schemeClr val="bg1"/>
              </a:solidFill>
              <a:latin typeface="Barlow Light" panose="00000400000000000000" pitchFamily="2" charset="0"/>
            </a:endParaRP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1ers championnats de France Ping VR</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7 100 abonnés LinkedIn</a:t>
            </a:r>
          </a:p>
        </p:txBody>
      </p:sp>
      <p:pic>
        <p:nvPicPr>
          <p:cNvPr id="20" name="Image 19" descr="Une image contenant texte, Police, Graphique, logo&#10;&#10;Le contenu généré par l’IA peut être incorrect.">
            <a:extLst>
              <a:ext uri="{FF2B5EF4-FFF2-40B4-BE49-F238E27FC236}">
                <a16:creationId xmlns:a16="http://schemas.microsoft.com/office/drawing/2014/main" id="{3ADD067F-DCC3-529C-7D18-030A2BE2D4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572" y="3468407"/>
            <a:ext cx="3019425" cy="1514475"/>
          </a:xfrm>
          <a:prstGeom prst="rect">
            <a:avLst/>
          </a:prstGeom>
        </p:spPr>
      </p:pic>
    </p:spTree>
    <p:extLst>
      <p:ext uri="{BB962C8B-B14F-4D97-AF65-F5344CB8AC3E}">
        <p14:creationId xmlns:p14="http://schemas.microsoft.com/office/powerpoint/2010/main" val="3919163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87F7E-AA0E-2092-77F7-287BDEE6FFD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A4BFDA5-5ED3-4727-BE86-666BA0A81E12}"/>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1" name="Connecteur droit 10">
            <a:extLst>
              <a:ext uri="{FF2B5EF4-FFF2-40B4-BE49-F238E27FC236}">
                <a16:creationId xmlns:a16="http://schemas.microsoft.com/office/drawing/2014/main" id="{9EC433CC-337C-C2D1-25A2-B309DFD98D58}"/>
              </a:ext>
            </a:extLst>
          </p:cNvPr>
          <p:cNvCxnSpPr>
            <a:cxnSpLocks/>
          </p:cNvCxnSpPr>
          <p:nvPr/>
        </p:nvCxnSpPr>
        <p:spPr>
          <a:xfrm>
            <a:off x="1" y="4091267"/>
            <a:ext cx="10691812"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E2CC646D-C3ED-D864-1B51-A649674B1BD5}"/>
              </a:ext>
            </a:extLst>
          </p:cNvPr>
          <p:cNvSpPr/>
          <p:nvPr/>
        </p:nvSpPr>
        <p:spPr>
          <a:xfrm>
            <a:off x="0" y="1735867"/>
            <a:ext cx="3552078" cy="5163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8A4843C0-3B6B-7DE1-55F0-89AC59BF81A3}"/>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0DE49002-26FF-EA54-BFDA-28282E734EB6}"/>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2" name="Connecteur droit 11">
            <a:extLst>
              <a:ext uri="{FF2B5EF4-FFF2-40B4-BE49-F238E27FC236}">
                <a16:creationId xmlns:a16="http://schemas.microsoft.com/office/drawing/2014/main" id="{088A7CA3-AE92-B4BE-8E10-95328C8E3721}"/>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cxnSp>
        <p:nvCxnSpPr>
          <p:cNvPr id="13" name="Connecteur droit 12">
            <a:extLst>
              <a:ext uri="{FF2B5EF4-FFF2-40B4-BE49-F238E27FC236}">
                <a16:creationId xmlns:a16="http://schemas.microsoft.com/office/drawing/2014/main" id="{4A9826E4-7826-F6A5-31B7-E2F829B5DCC0}"/>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EDECD8C0-8422-5472-F374-C1E99B3E4B77}"/>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F836D100-EF5D-A379-DA72-658F60A73892}"/>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64585BF8-5B70-6528-3670-47BE2A784ED7}"/>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69E0121A-A458-2924-60F7-FC0EC09457A2}"/>
              </a:ext>
            </a:extLst>
          </p:cNvPr>
          <p:cNvSpPr txBox="1"/>
          <p:nvPr/>
        </p:nvSpPr>
        <p:spPr>
          <a:xfrm>
            <a:off x="1934579" y="1161350"/>
            <a:ext cx="6822649" cy="646331"/>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b="1" dirty="0">
                <a:solidFill>
                  <a:schemeClr val="bg1"/>
                </a:solidFill>
              </a:rPr>
              <a:t>INNOVATION ET TRANSFORMATION PAR LE SPORT</a:t>
            </a:r>
            <a:endParaRPr lang="fr-FR" dirty="0">
              <a:solidFill>
                <a:schemeClr val="bg1"/>
              </a:solidFill>
            </a:endParaRPr>
          </a:p>
          <a:p>
            <a:pPr algn="ctr"/>
            <a:endParaRPr lang="fr-FR" dirty="0">
              <a:solidFill>
                <a:schemeClr val="bg1"/>
              </a:solidFill>
              <a:latin typeface="Barlow ExtraBold" panose="00000900000000000000" pitchFamily="2" charset="0"/>
            </a:endParaRP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76B30C21-2A9F-E521-1847-53E545849B0C}"/>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C8B5BDB1-E301-15B0-9AB3-5D3F4C8AC437}"/>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FAA6AAFA-4EC6-3F9E-A05E-5C63816C906D}"/>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a:t>
            </a:r>
            <a:r>
              <a:rPr lang="fr-FR" sz="1600" dirty="0">
                <a:solidFill>
                  <a:schemeClr val="bg1"/>
                </a:solidFill>
                <a:latin typeface="Barlow" panose="00000500000000000000" pitchFamily="2" charset="0"/>
              </a:rPr>
              <a:t> CLAIRE MILLET </a:t>
            </a:r>
            <a:r>
              <a:rPr lang="fr-FR" sz="1600" dirty="0">
                <a:solidFill>
                  <a:schemeClr val="bg1"/>
                </a:solidFill>
                <a:latin typeface="Barlow" panose="00000500000000000000" pitchFamily="2" charset="0"/>
                <a:sym typeface="Wingdings" panose="05000000000000000000" pitchFamily="2" charset="2"/>
              </a:rPr>
              <a:t>· ravitoclub.nantes@gmail.com</a:t>
            </a:r>
            <a:endParaRPr lang="fr-FR" sz="1600" dirty="0">
              <a:solidFill>
                <a:schemeClr val="bg1"/>
              </a:solidFill>
              <a:latin typeface="Barlow ExtraBold" panose="00000900000000000000" pitchFamily="2" charset="0"/>
            </a:endParaRPr>
          </a:p>
        </p:txBody>
      </p:sp>
      <p:sp>
        <p:nvSpPr>
          <p:cNvPr id="34" name="ZoneTexte 33">
            <a:extLst>
              <a:ext uri="{FF2B5EF4-FFF2-40B4-BE49-F238E27FC236}">
                <a16:creationId xmlns:a16="http://schemas.microsoft.com/office/drawing/2014/main" id="{C6C50C43-944E-74A2-0FB6-3398C036B5AF}"/>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E78326FE-E719-D3DA-2A23-7201E5BA54C6}"/>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Le Ravito Club, situé sur l'Île de Nantes, est le premier lieu en France à combiner café, boutique, restauration et espace sportif dédié aux </a:t>
            </a:r>
            <a:r>
              <a:rPr lang="fr-FR" sz="1600" dirty="0" err="1">
                <a:solidFill>
                  <a:schemeClr val="bg1"/>
                </a:solidFill>
                <a:latin typeface="Barlow Light" panose="00000400000000000000" pitchFamily="2" charset="0"/>
              </a:rPr>
              <a:t>runners</a:t>
            </a:r>
            <a:r>
              <a:rPr lang="fr-FR" sz="1600" dirty="0">
                <a:solidFill>
                  <a:schemeClr val="bg1"/>
                </a:solidFill>
                <a:latin typeface="Barlow Light" panose="00000400000000000000" pitchFamily="2" charset="0"/>
              </a:rPr>
              <a:t>. Conçu comme un Social Running Club, il transforme la course à pied, sport individuel, en aventure collective. Footings de groupe, </a:t>
            </a:r>
            <a:r>
              <a:rPr lang="fr-FR" sz="1600" dirty="0" err="1">
                <a:solidFill>
                  <a:schemeClr val="bg1"/>
                </a:solidFill>
                <a:latin typeface="Barlow Light" panose="00000400000000000000" pitchFamily="2" charset="0"/>
              </a:rPr>
              <a:t>testings</a:t>
            </a:r>
            <a:r>
              <a:rPr lang="fr-FR" sz="1600" dirty="0">
                <a:solidFill>
                  <a:schemeClr val="bg1"/>
                </a:solidFill>
                <a:latin typeface="Barlow Light" panose="00000400000000000000" pitchFamily="2" charset="0"/>
              </a:rPr>
              <a:t> de matériel, nutrition adaptée et casiers en libre-service composent une expérience physique et digitale qui fédère une communauté active et engagée.</a:t>
            </a:r>
          </a:p>
        </p:txBody>
      </p:sp>
      <p:sp>
        <p:nvSpPr>
          <p:cNvPr id="2" name="ZoneTexte 1">
            <a:extLst>
              <a:ext uri="{FF2B5EF4-FFF2-40B4-BE49-F238E27FC236}">
                <a16:creationId xmlns:a16="http://schemas.microsoft.com/office/drawing/2014/main" id="{DF0F8988-C532-A5F1-181B-DD5BDC46C95A}"/>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C0C987E9-F216-A5C8-8AB2-9F89ADE622D4}"/>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1280 abonnés </a:t>
            </a:r>
            <a:r>
              <a:rPr lang="fr-FR" sz="2000" dirty="0" err="1">
                <a:solidFill>
                  <a:schemeClr val="bg1"/>
                </a:solidFill>
                <a:latin typeface="Barlow Light" panose="00000400000000000000" pitchFamily="2" charset="0"/>
              </a:rPr>
              <a:t>Strava</a:t>
            </a:r>
            <a:r>
              <a:rPr lang="fr-FR" sz="2000" dirty="0">
                <a:solidFill>
                  <a:schemeClr val="bg1"/>
                </a:solidFill>
                <a:latin typeface="Barlow Light" panose="00000400000000000000" pitchFamily="2" charset="0"/>
              </a:rPr>
              <a:t> en 6 mois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Retours participants unanimement positifs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Marques partenaires en développement</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Offre QVT entreprises en construction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Cohésion et lien social renforcés</a:t>
            </a:r>
          </a:p>
        </p:txBody>
      </p:sp>
      <p:pic>
        <p:nvPicPr>
          <p:cNvPr id="20" name="Image 19" descr="Une image contenant habits, personne, Visage humain, homme&#10;&#10;Le contenu généré par l’IA peut être incorrect.">
            <a:extLst>
              <a:ext uri="{FF2B5EF4-FFF2-40B4-BE49-F238E27FC236}">
                <a16:creationId xmlns:a16="http://schemas.microsoft.com/office/drawing/2014/main" id="{FE5EA991-718C-13CB-9F91-BDFB645697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730886"/>
            <a:ext cx="3552064" cy="4734842"/>
          </a:xfrm>
          <a:prstGeom prst="rect">
            <a:avLst/>
          </a:prstGeom>
        </p:spPr>
      </p:pic>
      <p:pic>
        <p:nvPicPr>
          <p:cNvPr id="22" name="Image 21" descr="Une image contenant Police, logo, Graphique, typographie&#10;&#10;Le contenu généré par l’IA peut être incorrect.">
            <a:extLst>
              <a:ext uri="{FF2B5EF4-FFF2-40B4-BE49-F238E27FC236}">
                <a16:creationId xmlns:a16="http://schemas.microsoft.com/office/drawing/2014/main" id="{ACADEEFA-4219-9746-7CE5-C926166C0D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 y="5026257"/>
            <a:ext cx="3552078" cy="1867706"/>
          </a:xfrm>
          <a:prstGeom prst="rect">
            <a:avLst/>
          </a:prstGeom>
        </p:spPr>
      </p:pic>
      <p:cxnSp>
        <p:nvCxnSpPr>
          <p:cNvPr id="9" name="Connecteur droit 8">
            <a:extLst>
              <a:ext uri="{FF2B5EF4-FFF2-40B4-BE49-F238E27FC236}">
                <a16:creationId xmlns:a16="http://schemas.microsoft.com/office/drawing/2014/main" id="{7B5E5AB2-7CFF-0FCF-EC0C-897D3AA8C2EF}"/>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8596569"/>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87</TotalTime>
  <Words>854</Words>
  <Application>Microsoft Office PowerPoint</Application>
  <PresentationFormat>Personnalisé</PresentationFormat>
  <Paragraphs>72</Paragraphs>
  <Slides>6</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6</vt:i4>
      </vt:variant>
    </vt:vector>
  </HeadingPairs>
  <TitlesOfParts>
    <vt:vector size="14" baseType="lpstr">
      <vt:lpstr>Aptos</vt:lpstr>
      <vt:lpstr>Aptos Display</vt:lpstr>
      <vt:lpstr>Arial</vt:lpstr>
      <vt:lpstr>Barlow</vt:lpstr>
      <vt:lpstr>Barlow ExtraBold</vt:lpstr>
      <vt:lpstr>Barlow Light</vt:lpstr>
      <vt:lpstr>Barlow Medium</vt:lpstr>
      <vt:lpstr>Thème Office</vt:lpstr>
      <vt:lpstr>Présentation PowerPoint</vt:lpstr>
      <vt:lpstr>Présentation PowerPoint</vt:lpstr>
      <vt:lpstr>Présentation PowerPoint</vt:lpstr>
      <vt:lpstr>Présentation PowerPoint</vt:lpstr>
      <vt:lpstr>Présentation PowerPoint</vt:lpstr>
      <vt:lpstr>Présentation PowerPoint</vt:lpstr>
    </vt:vector>
  </TitlesOfParts>
  <Company>SNCF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RIBOURG Mathieu (SNCF / DGA NUMERIQUE / e.SNCF Sol.574 TERRITOIRE)</dc:creator>
  <cp:lastModifiedBy>David ROUÉ</cp:lastModifiedBy>
  <cp:revision>4</cp:revision>
  <dcterms:created xsi:type="dcterms:W3CDTF">2026-02-19T19:46:22Z</dcterms:created>
  <dcterms:modified xsi:type="dcterms:W3CDTF">2026-03-13T10:34:54Z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d3f7c8-5c4b-4ab6-9486-a0a9eb08efa7_Enabled">
    <vt:lpwstr>true</vt:lpwstr>
  </property>
  <property fmtid="{D5CDD505-2E9C-101B-9397-08002B2CF9AE}" pid="3" name="MSIP_Label_c8d3f7c8-5c4b-4ab6-9486-a0a9eb08efa7_SetDate">
    <vt:lpwstr>2026-02-19T20:19:45Z</vt:lpwstr>
  </property>
  <property fmtid="{D5CDD505-2E9C-101B-9397-08002B2CF9AE}" pid="4" name="MSIP_Label_c8d3f7c8-5c4b-4ab6-9486-a0a9eb08efa7_Method">
    <vt:lpwstr>Standard</vt:lpwstr>
  </property>
  <property fmtid="{D5CDD505-2E9C-101B-9397-08002B2CF9AE}" pid="5" name="MSIP_Label_c8d3f7c8-5c4b-4ab6-9486-a0a9eb08efa7_Name">
    <vt:lpwstr>Interne - Groupe</vt:lpwstr>
  </property>
  <property fmtid="{D5CDD505-2E9C-101B-9397-08002B2CF9AE}" pid="6" name="MSIP_Label_c8d3f7c8-5c4b-4ab6-9486-a0a9eb08efa7_SiteId">
    <vt:lpwstr>4a7c8238-5799-4b16-9fc6-9ad8fce5a7d9</vt:lpwstr>
  </property>
  <property fmtid="{D5CDD505-2E9C-101B-9397-08002B2CF9AE}" pid="7" name="MSIP_Label_c8d3f7c8-5c4b-4ab6-9486-a0a9eb08efa7_ActionId">
    <vt:lpwstr>c8ecce46-f92c-438f-8efe-baddf392c04e</vt:lpwstr>
  </property>
  <property fmtid="{D5CDD505-2E9C-101B-9397-08002B2CF9AE}" pid="8" name="MSIP_Label_c8d3f7c8-5c4b-4ab6-9486-a0a9eb08efa7_ContentBits">
    <vt:lpwstr>2</vt:lpwstr>
  </property>
  <property fmtid="{D5CDD505-2E9C-101B-9397-08002B2CF9AE}" pid="9" name="MSIP_Label_c8d3f7c8-5c4b-4ab6-9486-a0a9eb08efa7_Tag">
    <vt:lpwstr>10, 3, 0, 1</vt:lpwstr>
  </property>
  <property fmtid="{D5CDD505-2E9C-101B-9397-08002B2CF9AE}" pid="10" name="ClassificationContentMarkingFooterLocations">
    <vt:lpwstr>Thème Office:8</vt:lpwstr>
  </property>
  <property fmtid="{D5CDD505-2E9C-101B-9397-08002B2CF9AE}" pid="11" name="ClassificationContentMarkingFooterText">
    <vt:lpwstr>Interne</vt:lpwstr>
  </property>
</Properties>
</file>